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1"/>
  </p:notesMasterIdLst>
  <p:sldIdLst>
    <p:sldId id="256" r:id="rId5"/>
    <p:sldId id="257" r:id="rId6"/>
    <p:sldId id="264" r:id="rId7"/>
    <p:sldId id="284" r:id="rId8"/>
    <p:sldId id="285" r:id="rId9"/>
    <p:sldId id="261" r:id="rId10"/>
    <p:sldId id="280" r:id="rId11"/>
    <p:sldId id="279" r:id="rId12"/>
    <p:sldId id="265" r:id="rId13"/>
    <p:sldId id="287" r:id="rId14"/>
    <p:sldId id="267" r:id="rId15"/>
    <p:sldId id="290" r:id="rId16"/>
    <p:sldId id="289" r:id="rId17"/>
    <p:sldId id="262" r:id="rId18"/>
    <p:sldId id="291" r:id="rId19"/>
    <p:sldId id="288"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Gagalin" panose="020B0604020202020204" charset="0"/>
      <p:regular r:id="rId26"/>
    </p:embeddedFont>
    <p:embeddedFont>
      <p:font typeface="Ink Free" panose="03080402000500000000" pitchFamily="66" charset="0"/>
      <p:regular r:id="rId27"/>
    </p:embeddedFont>
    <p:embeddedFont>
      <p:font typeface="Microsoft Sans Serif" panose="020B0604020202020204" pitchFamily="34" charset="0"/>
      <p:regular r:id="rId28"/>
    </p:embeddedFont>
    <p:embeddedFont>
      <p:font typeface="Roboto" panose="02000000000000000000" pitchFamily="2" charset="0"/>
      <p:regular r:id="rId29"/>
      <p:bold r:id="rId30"/>
      <p:italic r:id="rId31"/>
      <p:boldItalic r:id="rId32"/>
    </p:embeddedFont>
    <p:embeddedFont>
      <p:font typeface="Roboto Bold" panose="02000000000000000000" pitchFamily="2" charset="0"/>
      <p:regular r:id="rId33"/>
      <p:bold r:id="rId34"/>
    </p:embeddedFont>
  </p:embeddedFontLst>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510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772D3-067E-4E7D-B23A-22D067B68789}" v="11" dt="2023-09-07T22:07:47.994"/>
    <p1510:client id="{3800CA94-1C85-45EF-AE52-D653A34BF98B}" v="20" dt="2023-08-28T15:41:43.413"/>
    <p1510:client id="{7749B51B-A1C2-476D-84A6-149DD1C7D855}" v="2" dt="2023-09-08T13:20:27.361"/>
    <p1510:client id="{A05E66E3-FD1A-4919-BA1F-DD246707FD1A}" v="11" dt="2023-08-28T15:17:06.771"/>
    <p1510:client id="{B6D4898B-E482-4EA9-9FCF-3198C6E3745D}" v="8" dt="2023-08-28T13:31:54.439"/>
    <p1510:client id="{D155C4E9-2FDE-4452-BC0D-0F28F333D19E}" v="107" dt="2023-08-28T01:36:58.1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na Duval" userId="4f1bd1e0-02b7-48d6-8fc4-94a8ce67966d" providerId="ADAL" clId="{D155C4E9-2FDE-4452-BC0D-0F28F333D19E}"/>
    <pc:docChg chg="undo custSel addSld delSld modSld sldOrd replTag delTag">
      <pc:chgData name="Janna Duval" userId="4f1bd1e0-02b7-48d6-8fc4-94a8ce67966d" providerId="ADAL" clId="{D155C4E9-2FDE-4452-BC0D-0F28F333D19E}" dt="2023-08-28T16:27:35.175" v="3176"/>
      <pc:docMkLst>
        <pc:docMk/>
      </pc:docMkLst>
      <pc:sldChg chg="modSp mod replTag delTag">
        <pc:chgData name="Janna Duval" userId="4f1bd1e0-02b7-48d6-8fc4-94a8ce67966d" providerId="ADAL" clId="{D155C4E9-2FDE-4452-BC0D-0F28F333D19E}" dt="2023-08-28T16:27:35.175" v="3176"/>
        <pc:sldMkLst>
          <pc:docMk/>
          <pc:sldMk cId="0" sldId="256"/>
        </pc:sldMkLst>
        <pc:spChg chg="mod">
          <ac:chgData name="Janna Duval" userId="4f1bd1e0-02b7-48d6-8fc4-94a8ce67966d" providerId="ADAL" clId="{D155C4E9-2FDE-4452-BC0D-0F28F333D19E}" dt="2023-08-16T12:33:27.304" v="4" actId="1076"/>
          <ac:spMkLst>
            <pc:docMk/>
            <pc:sldMk cId="0" sldId="256"/>
            <ac:spMk id="5" creationId="{00000000-0000-0000-0000-000000000000}"/>
          </ac:spMkLst>
        </pc:spChg>
      </pc:sldChg>
      <pc:sldChg chg="modSp mod replTag delTag">
        <pc:chgData name="Janna Duval" userId="4f1bd1e0-02b7-48d6-8fc4-94a8ce67966d" providerId="ADAL" clId="{D155C4E9-2FDE-4452-BC0D-0F28F333D19E}" dt="2023-08-27T19:09:28.196" v="145" actId="20577"/>
        <pc:sldMkLst>
          <pc:docMk/>
          <pc:sldMk cId="0" sldId="257"/>
        </pc:sldMkLst>
        <pc:spChg chg="mod">
          <ac:chgData name="Janna Duval" userId="4f1bd1e0-02b7-48d6-8fc4-94a8ce67966d" providerId="ADAL" clId="{D155C4E9-2FDE-4452-BC0D-0F28F333D19E}" dt="2023-08-27T19:09:28.196" v="145" actId="20577"/>
          <ac:spMkLst>
            <pc:docMk/>
            <pc:sldMk cId="0" sldId="257"/>
            <ac:spMk id="17" creationId="{00000000-0000-0000-0000-000000000000}"/>
          </ac:spMkLst>
        </pc:spChg>
        <pc:spChg chg="mod">
          <ac:chgData name="Janna Duval" userId="4f1bd1e0-02b7-48d6-8fc4-94a8ce67966d" providerId="ADAL" clId="{D155C4E9-2FDE-4452-BC0D-0F28F333D19E}" dt="2023-08-27T19:08:37.685" v="118" actId="20577"/>
          <ac:spMkLst>
            <pc:docMk/>
            <pc:sldMk cId="0" sldId="257"/>
            <ac:spMk id="27" creationId="{8C088792-1FC5-C098-FEA7-2F8F7E70754B}"/>
          </ac:spMkLst>
        </pc:spChg>
      </pc:sldChg>
      <pc:sldChg chg="addSp delSp modSp mod replTag delTag">
        <pc:chgData name="Janna Duval" userId="4f1bd1e0-02b7-48d6-8fc4-94a8ce67966d" providerId="ADAL" clId="{D155C4E9-2FDE-4452-BC0D-0F28F333D19E}" dt="2023-08-28T01:37:56.255" v="3142"/>
        <pc:sldMkLst>
          <pc:docMk/>
          <pc:sldMk cId="0" sldId="261"/>
        </pc:sldMkLst>
        <pc:spChg chg="mod">
          <ac:chgData name="Janna Duval" userId="4f1bd1e0-02b7-48d6-8fc4-94a8ce67966d" providerId="ADAL" clId="{D155C4E9-2FDE-4452-BC0D-0F28F333D19E}" dt="2023-08-27T19:17:03.949" v="353" actId="20577"/>
          <ac:spMkLst>
            <pc:docMk/>
            <pc:sldMk cId="0" sldId="261"/>
            <ac:spMk id="10" creationId="{00000000-0000-0000-0000-000000000000}"/>
          </ac:spMkLst>
        </pc:spChg>
        <pc:spChg chg="mod">
          <ac:chgData name="Janna Duval" userId="4f1bd1e0-02b7-48d6-8fc4-94a8ce67966d" providerId="ADAL" clId="{D155C4E9-2FDE-4452-BC0D-0F28F333D19E}" dt="2023-08-27T19:17:07.686" v="355" actId="1076"/>
          <ac:spMkLst>
            <pc:docMk/>
            <pc:sldMk cId="0" sldId="261"/>
            <ac:spMk id="15" creationId="{00000000-0000-0000-0000-000000000000}"/>
          </ac:spMkLst>
        </pc:spChg>
        <pc:spChg chg="mod">
          <ac:chgData name="Janna Duval" userId="4f1bd1e0-02b7-48d6-8fc4-94a8ce67966d" providerId="ADAL" clId="{D155C4E9-2FDE-4452-BC0D-0F28F333D19E}" dt="2023-08-27T19:25:40.786" v="404" actId="20577"/>
          <ac:spMkLst>
            <pc:docMk/>
            <pc:sldMk cId="0" sldId="261"/>
            <ac:spMk id="19" creationId="{00000000-0000-0000-0000-000000000000}"/>
          </ac:spMkLst>
        </pc:spChg>
        <pc:spChg chg="mod">
          <ac:chgData name="Janna Duval" userId="4f1bd1e0-02b7-48d6-8fc4-94a8ce67966d" providerId="ADAL" clId="{D155C4E9-2FDE-4452-BC0D-0F28F333D19E}" dt="2023-08-28T01:35:18.717" v="2972" actId="20577"/>
          <ac:spMkLst>
            <pc:docMk/>
            <pc:sldMk cId="0" sldId="261"/>
            <ac:spMk id="27" creationId="{00000000-0000-0000-0000-000000000000}"/>
          </ac:spMkLst>
        </pc:spChg>
        <pc:spChg chg="mod">
          <ac:chgData name="Janna Duval" userId="4f1bd1e0-02b7-48d6-8fc4-94a8ce67966d" providerId="ADAL" clId="{D155C4E9-2FDE-4452-BC0D-0F28F333D19E}" dt="2023-08-28T01:35:53.568" v="3019" actId="14100"/>
          <ac:spMkLst>
            <pc:docMk/>
            <pc:sldMk cId="0" sldId="261"/>
            <ac:spMk id="28" creationId="{00000000-0000-0000-0000-000000000000}"/>
          </ac:spMkLst>
        </pc:spChg>
        <pc:spChg chg="mod">
          <ac:chgData name="Janna Duval" userId="4f1bd1e0-02b7-48d6-8fc4-94a8ce67966d" providerId="ADAL" clId="{D155C4E9-2FDE-4452-BC0D-0F28F333D19E}" dt="2023-08-27T19:16:29.454" v="222" actId="20577"/>
          <ac:spMkLst>
            <pc:docMk/>
            <pc:sldMk cId="0" sldId="261"/>
            <ac:spMk id="29" creationId="{00000000-0000-0000-0000-000000000000}"/>
          </ac:spMkLst>
        </pc:spChg>
        <pc:spChg chg="mod">
          <ac:chgData name="Janna Duval" userId="4f1bd1e0-02b7-48d6-8fc4-94a8ce67966d" providerId="ADAL" clId="{D155C4E9-2FDE-4452-BC0D-0F28F333D19E}" dt="2023-08-28T01:35:25.174" v="2974" actId="20577"/>
          <ac:spMkLst>
            <pc:docMk/>
            <pc:sldMk cId="0" sldId="261"/>
            <ac:spMk id="37" creationId="{00000000-0000-0000-0000-000000000000}"/>
          </ac:spMkLst>
        </pc:spChg>
        <pc:spChg chg="mod">
          <ac:chgData name="Janna Duval" userId="4f1bd1e0-02b7-48d6-8fc4-94a8ce67966d" providerId="ADAL" clId="{D155C4E9-2FDE-4452-BC0D-0F28F333D19E}" dt="2023-08-28T00:44:36.656" v="1353" actId="20577"/>
          <ac:spMkLst>
            <pc:docMk/>
            <pc:sldMk cId="0" sldId="261"/>
            <ac:spMk id="38" creationId="{00000000-0000-0000-0000-000000000000}"/>
          </ac:spMkLst>
        </pc:spChg>
        <pc:spChg chg="mod">
          <ac:chgData name="Janna Duval" userId="4f1bd1e0-02b7-48d6-8fc4-94a8ce67966d" providerId="ADAL" clId="{D155C4E9-2FDE-4452-BC0D-0F28F333D19E}" dt="2023-08-28T00:06:00.977" v="566" actId="1076"/>
          <ac:spMkLst>
            <pc:docMk/>
            <pc:sldMk cId="0" sldId="261"/>
            <ac:spMk id="48" creationId="{00000000-0000-0000-0000-000000000000}"/>
          </ac:spMkLst>
        </pc:spChg>
        <pc:spChg chg="mod">
          <ac:chgData name="Janna Duval" userId="4f1bd1e0-02b7-48d6-8fc4-94a8ce67966d" providerId="ADAL" clId="{D155C4E9-2FDE-4452-BC0D-0F28F333D19E}" dt="2023-08-28T01:34:53.708" v="2967"/>
          <ac:spMkLst>
            <pc:docMk/>
            <pc:sldMk cId="0" sldId="261"/>
            <ac:spMk id="64" creationId="{EE21E30D-DAA3-0B91-0C55-459394210703}"/>
          </ac:spMkLst>
        </pc:spChg>
        <pc:spChg chg="mod">
          <ac:chgData name="Janna Duval" userId="4f1bd1e0-02b7-48d6-8fc4-94a8ce67966d" providerId="ADAL" clId="{D155C4E9-2FDE-4452-BC0D-0F28F333D19E}" dt="2023-08-28T01:34:53.708" v="2967"/>
          <ac:spMkLst>
            <pc:docMk/>
            <pc:sldMk cId="0" sldId="261"/>
            <ac:spMk id="65" creationId="{CCD86512-1CFA-B186-FD06-F460B38AF29D}"/>
          </ac:spMkLst>
        </pc:spChg>
        <pc:spChg chg="mod">
          <ac:chgData name="Janna Duval" userId="4f1bd1e0-02b7-48d6-8fc4-94a8ce67966d" providerId="ADAL" clId="{D155C4E9-2FDE-4452-BC0D-0F28F333D19E}" dt="2023-08-28T01:34:53.708" v="2967"/>
          <ac:spMkLst>
            <pc:docMk/>
            <pc:sldMk cId="0" sldId="261"/>
            <ac:spMk id="66" creationId="{B48B9DC2-FA2B-6F50-5F13-638E3059743F}"/>
          </ac:spMkLst>
        </pc:spChg>
        <pc:spChg chg="mod">
          <ac:chgData name="Janna Duval" userId="4f1bd1e0-02b7-48d6-8fc4-94a8ce67966d" providerId="ADAL" clId="{D155C4E9-2FDE-4452-BC0D-0F28F333D19E}" dt="2023-08-28T01:34:53.708" v="2967"/>
          <ac:spMkLst>
            <pc:docMk/>
            <pc:sldMk cId="0" sldId="261"/>
            <ac:spMk id="67" creationId="{7EB39DEC-D82C-AC91-27A9-33A17BA010C0}"/>
          </ac:spMkLst>
        </pc:spChg>
        <pc:spChg chg="mod">
          <ac:chgData name="Janna Duval" userId="4f1bd1e0-02b7-48d6-8fc4-94a8ce67966d" providerId="ADAL" clId="{D155C4E9-2FDE-4452-BC0D-0F28F333D19E}" dt="2023-08-28T01:34:53.708" v="2967"/>
          <ac:spMkLst>
            <pc:docMk/>
            <pc:sldMk cId="0" sldId="261"/>
            <ac:spMk id="68" creationId="{388C6BDD-9972-5529-D03F-381DAC74E5E3}"/>
          </ac:spMkLst>
        </pc:spChg>
        <pc:spChg chg="mod">
          <ac:chgData name="Janna Duval" userId="4f1bd1e0-02b7-48d6-8fc4-94a8ce67966d" providerId="ADAL" clId="{D155C4E9-2FDE-4452-BC0D-0F28F333D19E}" dt="2023-08-28T01:34:53.708" v="2967"/>
          <ac:spMkLst>
            <pc:docMk/>
            <pc:sldMk cId="0" sldId="261"/>
            <ac:spMk id="69" creationId="{34C13E69-A5CC-E6CF-5CE0-6EBF94BA101C}"/>
          </ac:spMkLst>
        </pc:spChg>
        <pc:grpChg chg="mod">
          <ac:chgData name="Janna Duval" userId="4f1bd1e0-02b7-48d6-8fc4-94a8ce67966d" providerId="ADAL" clId="{D155C4E9-2FDE-4452-BC0D-0F28F333D19E}" dt="2023-08-28T01:35:08.162" v="2970" actId="554"/>
          <ac:grpSpMkLst>
            <pc:docMk/>
            <pc:sldMk cId="0" sldId="261"/>
            <ac:grpSpMk id="2" creationId="{00000000-0000-0000-0000-000000000000}"/>
          </ac:grpSpMkLst>
        </pc:grpChg>
        <pc:grpChg chg="mod">
          <ac:chgData name="Janna Duval" userId="4f1bd1e0-02b7-48d6-8fc4-94a8ce67966d" providerId="ADAL" clId="{D155C4E9-2FDE-4452-BC0D-0F28F333D19E}" dt="2023-08-28T01:35:08.162" v="2970" actId="554"/>
          <ac:grpSpMkLst>
            <pc:docMk/>
            <pc:sldMk cId="0" sldId="261"/>
            <ac:grpSpMk id="11" creationId="{00000000-0000-0000-0000-000000000000}"/>
          </ac:grpSpMkLst>
        </pc:grpChg>
        <pc:grpChg chg="mod">
          <ac:chgData name="Janna Duval" userId="4f1bd1e0-02b7-48d6-8fc4-94a8ce67966d" providerId="ADAL" clId="{D155C4E9-2FDE-4452-BC0D-0F28F333D19E}" dt="2023-08-28T00:06:13.683" v="569" actId="1076"/>
          <ac:grpSpMkLst>
            <pc:docMk/>
            <pc:sldMk cId="0" sldId="261"/>
            <ac:grpSpMk id="20" creationId="{00000000-0000-0000-0000-000000000000}"/>
          </ac:grpSpMkLst>
        </pc:grpChg>
        <pc:grpChg chg="mod">
          <ac:chgData name="Janna Duval" userId="4f1bd1e0-02b7-48d6-8fc4-94a8ce67966d" providerId="ADAL" clId="{D155C4E9-2FDE-4452-BC0D-0F28F333D19E}" dt="2023-08-28T00:06:10.203" v="568" actId="1076"/>
          <ac:grpSpMkLst>
            <pc:docMk/>
            <pc:sldMk cId="0" sldId="261"/>
            <ac:grpSpMk id="30" creationId="{00000000-0000-0000-0000-000000000000}"/>
          </ac:grpSpMkLst>
        </pc:grpChg>
        <pc:grpChg chg="del">
          <ac:chgData name="Janna Duval" userId="4f1bd1e0-02b7-48d6-8fc4-94a8ce67966d" providerId="ADAL" clId="{D155C4E9-2FDE-4452-BC0D-0F28F333D19E}" dt="2023-08-28T00:05:56.204" v="565" actId="478"/>
          <ac:grpSpMkLst>
            <pc:docMk/>
            <pc:sldMk cId="0" sldId="261"/>
            <ac:grpSpMk id="39" creationId="{00000000-0000-0000-0000-000000000000}"/>
          </ac:grpSpMkLst>
        </pc:grpChg>
        <pc:grpChg chg="del">
          <ac:chgData name="Janna Duval" userId="4f1bd1e0-02b7-48d6-8fc4-94a8ce67966d" providerId="ADAL" clId="{D155C4E9-2FDE-4452-BC0D-0F28F333D19E}" dt="2023-08-28T00:06:03.581" v="567" actId="478"/>
          <ac:grpSpMkLst>
            <pc:docMk/>
            <pc:sldMk cId="0" sldId="261"/>
            <ac:grpSpMk id="49" creationId="{00000000-0000-0000-0000-000000000000}"/>
          </ac:grpSpMkLst>
        </pc:grpChg>
        <pc:grpChg chg="add mod">
          <ac:chgData name="Janna Duval" userId="4f1bd1e0-02b7-48d6-8fc4-94a8ce67966d" providerId="ADAL" clId="{D155C4E9-2FDE-4452-BC0D-0F28F333D19E}" dt="2023-08-28T01:35:08.162" v="2970" actId="554"/>
          <ac:grpSpMkLst>
            <pc:docMk/>
            <pc:sldMk cId="0" sldId="261"/>
            <ac:grpSpMk id="61" creationId="{AEB81187-59E7-5EA7-F92F-6279713424D2}"/>
          </ac:grpSpMkLst>
        </pc:grpChg>
        <pc:grpChg chg="mod">
          <ac:chgData name="Janna Duval" userId="4f1bd1e0-02b7-48d6-8fc4-94a8ce67966d" providerId="ADAL" clId="{D155C4E9-2FDE-4452-BC0D-0F28F333D19E}" dt="2023-08-28T01:34:53.708" v="2967"/>
          <ac:grpSpMkLst>
            <pc:docMk/>
            <pc:sldMk cId="0" sldId="261"/>
            <ac:grpSpMk id="62" creationId="{E75BA816-B356-73CE-A4BE-F56236A6390D}"/>
          </ac:grpSpMkLst>
        </pc:grpChg>
        <pc:grpChg chg="mod">
          <ac:chgData name="Janna Duval" userId="4f1bd1e0-02b7-48d6-8fc4-94a8ce67966d" providerId="ADAL" clId="{D155C4E9-2FDE-4452-BC0D-0F28F333D19E}" dt="2023-08-28T01:34:53.708" v="2967"/>
          <ac:grpSpMkLst>
            <pc:docMk/>
            <pc:sldMk cId="0" sldId="261"/>
            <ac:grpSpMk id="63" creationId="{12D3768C-9E51-E910-DAE6-ABA9D012B0ED}"/>
          </ac:grpSpMkLst>
        </pc:grpChg>
      </pc:sldChg>
      <pc:sldChg chg="addSp delSp modSp add mod setBg replTag delTag modNotesTx">
        <pc:chgData name="Janna Duval" userId="4f1bd1e0-02b7-48d6-8fc4-94a8ce67966d" providerId="ADAL" clId="{D155C4E9-2FDE-4452-BC0D-0F28F333D19E}" dt="2023-08-28T01:36:46.297" v="3085"/>
        <pc:sldMkLst>
          <pc:docMk/>
          <pc:sldMk cId="0" sldId="262"/>
        </pc:sldMkLst>
        <pc:spChg chg="mod">
          <ac:chgData name="Janna Duval" userId="4f1bd1e0-02b7-48d6-8fc4-94a8ce67966d" providerId="ADAL" clId="{D155C4E9-2FDE-4452-BC0D-0F28F333D19E}" dt="2023-08-28T01:24:49.643" v="2190" actId="14100"/>
          <ac:spMkLst>
            <pc:docMk/>
            <pc:sldMk cId="0" sldId="262"/>
            <ac:spMk id="2" creationId="{00000000-0000-0000-0000-000000000000}"/>
          </ac:spMkLst>
        </pc:spChg>
        <pc:spChg chg="mod">
          <ac:chgData name="Janna Duval" userId="4f1bd1e0-02b7-48d6-8fc4-94a8ce67966d" providerId="ADAL" clId="{D155C4E9-2FDE-4452-BC0D-0F28F333D19E}" dt="2023-08-28T01:26:35.292" v="2404" actId="113"/>
          <ac:spMkLst>
            <pc:docMk/>
            <pc:sldMk cId="0" sldId="262"/>
            <ac:spMk id="9" creationId="{00000000-0000-0000-0000-000000000000}"/>
          </ac:spMkLst>
        </pc:spChg>
        <pc:spChg chg="mod">
          <ac:chgData name="Janna Duval" userId="4f1bd1e0-02b7-48d6-8fc4-94a8ce67966d" providerId="ADAL" clId="{D155C4E9-2FDE-4452-BC0D-0F28F333D19E}" dt="2023-08-28T01:27:35.466" v="2500" actId="20577"/>
          <ac:spMkLst>
            <pc:docMk/>
            <pc:sldMk cId="0" sldId="262"/>
            <ac:spMk id="13" creationId="{00000000-0000-0000-0000-000000000000}"/>
          </ac:spMkLst>
        </pc:spChg>
        <pc:spChg chg="add del mod">
          <ac:chgData name="Janna Duval" userId="4f1bd1e0-02b7-48d6-8fc4-94a8ce67966d" providerId="ADAL" clId="{D155C4E9-2FDE-4452-BC0D-0F28F333D19E}" dt="2023-08-28T01:24:19.092" v="2158" actId="1076"/>
          <ac:spMkLst>
            <pc:docMk/>
            <pc:sldMk cId="0" sldId="262"/>
            <ac:spMk id="14" creationId="{00000000-0000-0000-0000-000000000000}"/>
          </ac:spMkLst>
        </pc:spChg>
        <pc:spChg chg="mod">
          <ac:chgData name="Janna Duval" userId="4f1bd1e0-02b7-48d6-8fc4-94a8ce67966d" providerId="ADAL" clId="{D155C4E9-2FDE-4452-BC0D-0F28F333D19E}" dt="2023-08-28T01:24:19.092" v="2158" actId="1076"/>
          <ac:spMkLst>
            <pc:docMk/>
            <pc:sldMk cId="0" sldId="262"/>
            <ac:spMk id="15" creationId="{00000000-0000-0000-0000-000000000000}"/>
          </ac:spMkLst>
        </pc:spChg>
        <pc:spChg chg="mod">
          <ac:chgData name="Janna Duval" userId="4f1bd1e0-02b7-48d6-8fc4-94a8ce67966d" providerId="ADAL" clId="{D155C4E9-2FDE-4452-BC0D-0F28F333D19E}" dt="2023-08-28T01:28:17.071" v="2602" actId="20577"/>
          <ac:spMkLst>
            <pc:docMk/>
            <pc:sldMk cId="0" sldId="262"/>
            <ac:spMk id="16" creationId="{00000000-0000-0000-0000-000000000000}"/>
          </ac:spMkLst>
        </pc:spChg>
        <pc:spChg chg="mod">
          <ac:chgData name="Janna Duval" userId="4f1bd1e0-02b7-48d6-8fc4-94a8ce67966d" providerId="ADAL" clId="{D155C4E9-2FDE-4452-BC0D-0F28F333D19E}" dt="2023-08-28T01:24:19.092" v="2158" actId="1076"/>
          <ac:spMkLst>
            <pc:docMk/>
            <pc:sldMk cId="0" sldId="262"/>
            <ac:spMk id="17" creationId="{00000000-0000-0000-0000-000000000000}"/>
          </ac:spMkLst>
        </pc:spChg>
        <pc:spChg chg="mod">
          <ac:chgData name="Janna Duval" userId="4f1bd1e0-02b7-48d6-8fc4-94a8ce67966d" providerId="ADAL" clId="{D155C4E9-2FDE-4452-BC0D-0F28F333D19E}" dt="2023-08-28T01:24:19.092" v="2158" actId="1076"/>
          <ac:spMkLst>
            <pc:docMk/>
            <pc:sldMk cId="0" sldId="262"/>
            <ac:spMk id="18" creationId="{00000000-0000-0000-0000-000000000000}"/>
          </ac:spMkLst>
        </pc:spChg>
        <pc:spChg chg="add mod">
          <ac:chgData name="Janna Duval" userId="4f1bd1e0-02b7-48d6-8fc4-94a8ce67966d" providerId="ADAL" clId="{D155C4E9-2FDE-4452-BC0D-0F28F333D19E}" dt="2023-08-28T01:29:29.339" v="2659" actId="313"/>
          <ac:spMkLst>
            <pc:docMk/>
            <pc:sldMk cId="0" sldId="262"/>
            <ac:spMk id="23" creationId="{9C370DF1-4B3F-1627-2DC0-E5CFD36A6EA1}"/>
          </ac:spMkLst>
        </pc:spChg>
        <pc:spChg chg="mod">
          <ac:chgData name="Janna Duval" userId="4f1bd1e0-02b7-48d6-8fc4-94a8ce67966d" providerId="ADAL" clId="{D155C4E9-2FDE-4452-BC0D-0F28F333D19E}" dt="2023-08-28T01:28:22.823" v="2603"/>
          <ac:spMkLst>
            <pc:docMk/>
            <pc:sldMk cId="0" sldId="262"/>
            <ac:spMk id="25" creationId="{DCD3F366-A07F-235B-9BF3-1C306D4600C0}"/>
          </ac:spMkLst>
        </pc:spChg>
        <pc:spChg chg="mod">
          <ac:chgData name="Janna Duval" userId="4f1bd1e0-02b7-48d6-8fc4-94a8ce67966d" providerId="ADAL" clId="{D155C4E9-2FDE-4452-BC0D-0F28F333D19E}" dt="2023-08-28T01:28:35.339" v="2606" actId="20577"/>
          <ac:spMkLst>
            <pc:docMk/>
            <pc:sldMk cId="0" sldId="262"/>
            <ac:spMk id="26" creationId="{6317C0E4-1873-4E79-5791-124BB5ED75A4}"/>
          </ac:spMkLst>
        </pc:spChg>
        <pc:spChg chg="add mod">
          <ac:chgData name="Janna Duval" userId="4f1bd1e0-02b7-48d6-8fc4-94a8ce67966d" providerId="ADAL" clId="{D155C4E9-2FDE-4452-BC0D-0F28F333D19E}" dt="2023-08-28T01:30:55.453" v="2820" actId="14100"/>
          <ac:spMkLst>
            <pc:docMk/>
            <pc:sldMk cId="0" sldId="262"/>
            <ac:spMk id="27" creationId="{04FD0B60-F7DB-2170-E4BC-2972307B465F}"/>
          </ac:spMkLst>
        </pc:spChg>
        <pc:spChg chg="add mod">
          <ac:chgData name="Janna Duval" userId="4f1bd1e0-02b7-48d6-8fc4-94a8ce67966d" providerId="ADAL" clId="{D155C4E9-2FDE-4452-BC0D-0F28F333D19E}" dt="2023-08-28T01:28:26.609" v="2604" actId="1076"/>
          <ac:spMkLst>
            <pc:docMk/>
            <pc:sldMk cId="0" sldId="262"/>
            <ac:spMk id="28" creationId="{1F896EFE-8F22-E3D0-7820-B6EAFBD77A87}"/>
          </ac:spMkLst>
        </pc:spChg>
        <pc:spChg chg="add mod">
          <ac:chgData name="Janna Duval" userId="4f1bd1e0-02b7-48d6-8fc4-94a8ce67966d" providerId="ADAL" clId="{D155C4E9-2FDE-4452-BC0D-0F28F333D19E}" dt="2023-08-28T01:28:26.609" v="2604" actId="1076"/>
          <ac:spMkLst>
            <pc:docMk/>
            <pc:sldMk cId="0" sldId="262"/>
            <ac:spMk id="29" creationId="{ABE87A4E-C354-9344-E550-BEC2467135ED}"/>
          </ac:spMkLst>
        </pc:spChg>
        <pc:spChg chg="add mod">
          <ac:chgData name="Janna Duval" userId="4f1bd1e0-02b7-48d6-8fc4-94a8ce67966d" providerId="ADAL" clId="{D155C4E9-2FDE-4452-BC0D-0F28F333D19E}" dt="2023-08-28T01:31:43.462" v="2925" actId="20577"/>
          <ac:spMkLst>
            <pc:docMk/>
            <pc:sldMk cId="0" sldId="262"/>
            <ac:spMk id="30" creationId="{53C3B981-BC16-BC24-16B8-2FCCBDC353DD}"/>
          </ac:spMkLst>
        </pc:spChg>
        <pc:spChg chg="add mod">
          <ac:chgData name="Janna Duval" userId="4f1bd1e0-02b7-48d6-8fc4-94a8ce67966d" providerId="ADAL" clId="{D155C4E9-2FDE-4452-BC0D-0F28F333D19E}" dt="2023-08-28T01:28:26.609" v="2604" actId="1076"/>
          <ac:spMkLst>
            <pc:docMk/>
            <pc:sldMk cId="0" sldId="262"/>
            <ac:spMk id="31" creationId="{7B581DD8-F2C2-384F-74CE-B5CF13A6DA82}"/>
          </ac:spMkLst>
        </pc:spChg>
        <pc:spChg chg="add mod">
          <ac:chgData name="Janna Duval" userId="4f1bd1e0-02b7-48d6-8fc4-94a8ce67966d" providerId="ADAL" clId="{D155C4E9-2FDE-4452-BC0D-0F28F333D19E}" dt="2023-08-28T01:28:26.609" v="2604" actId="1076"/>
          <ac:spMkLst>
            <pc:docMk/>
            <pc:sldMk cId="0" sldId="262"/>
            <ac:spMk id="32" creationId="{463128F2-91CD-7321-020F-BD8636079900}"/>
          </ac:spMkLst>
        </pc:spChg>
        <pc:grpChg chg="del">
          <ac:chgData name="Janna Duval" userId="4f1bd1e0-02b7-48d6-8fc4-94a8ce67966d" providerId="ADAL" clId="{D155C4E9-2FDE-4452-BC0D-0F28F333D19E}" dt="2023-08-28T01:23:47.408" v="2147" actId="478"/>
          <ac:grpSpMkLst>
            <pc:docMk/>
            <pc:sldMk cId="0" sldId="262"/>
            <ac:grpSpMk id="3" creationId="{00000000-0000-0000-0000-000000000000}"/>
          </ac:grpSpMkLst>
        </pc:grpChg>
        <pc:grpChg chg="del">
          <ac:chgData name="Janna Duval" userId="4f1bd1e0-02b7-48d6-8fc4-94a8ce67966d" providerId="ADAL" clId="{D155C4E9-2FDE-4452-BC0D-0F28F333D19E}" dt="2023-08-28T01:24:05.466" v="2150" actId="478"/>
          <ac:grpSpMkLst>
            <pc:docMk/>
            <pc:sldMk cId="0" sldId="262"/>
            <ac:grpSpMk id="5" creationId="{00000000-0000-0000-0000-000000000000}"/>
          </ac:grpSpMkLst>
        </pc:grpChg>
        <pc:grpChg chg="del">
          <ac:chgData name="Janna Duval" userId="4f1bd1e0-02b7-48d6-8fc4-94a8ce67966d" providerId="ADAL" clId="{D155C4E9-2FDE-4452-BC0D-0F28F333D19E}" dt="2023-08-28T01:24:06.681" v="2151" actId="478"/>
          <ac:grpSpMkLst>
            <pc:docMk/>
            <pc:sldMk cId="0" sldId="262"/>
            <ac:grpSpMk id="7" creationId="{00000000-0000-0000-0000-000000000000}"/>
          </ac:grpSpMkLst>
        </pc:grpChg>
        <pc:grpChg chg="mod">
          <ac:chgData name="Janna Duval" userId="4f1bd1e0-02b7-48d6-8fc4-94a8ce67966d" providerId="ADAL" clId="{D155C4E9-2FDE-4452-BC0D-0F28F333D19E}" dt="2023-08-28T01:24:19.092" v="2158" actId="1076"/>
          <ac:grpSpMkLst>
            <pc:docMk/>
            <pc:sldMk cId="0" sldId="262"/>
            <ac:grpSpMk id="10" creationId="{00000000-0000-0000-0000-000000000000}"/>
          </ac:grpSpMkLst>
        </pc:grpChg>
        <pc:grpChg chg="add mod">
          <ac:chgData name="Janna Duval" userId="4f1bd1e0-02b7-48d6-8fc4-94a8ce67966d" providerId="ADAL" clId="{D155C4E9-2FDE-4452-BC0D-0F28F333D19E}" dt="2023-08-28T01:28:26.609" v="2604" actId="1076"/>
          <ac:grpSpMkLst>
            <pc:docMk/>
            <pc:sldMk cId="0" sldId="262"/>
            <ac:grpSpMk id="24" creationId="{EE653DEE-E34D-2B30-65C5-AAE9F73B1A62}"/>
          </ac:grpSpMkLst>
        </pc:grpChg>
        <pc:picChg chg="del topLvl">
          <ac:chgData name="Janna Duval" userId="4f1bd1e0-02b7-48d6-8fc4-94a8ce67966d" providerId="ADAL" clId="{D155C4E9-2FDE-4452-BC0D-0F28F333D19E}" dt="2023-08-28T01:23:47.408" v="2147" actId="478"/>
          <ac:picMkLst>
            <pc:docMk/>
            <pc:sldMk cId="0" sldId="262"/>
            <ac:picMk id="4" creationId="{00000000-0000-0000-0000-000000000000}"/>
          </ac:picMkLst>
        </pc:picChg>
      </pc:sldChg>
      <pc:sldChg chg="modSp mod replTag delTag">
        <pc:chgData name="Janna Duval" userId="4f1bd1e0-02b7-48d6-8fc4-94a8ce67966d" providerId="ADAL" clId="{D155C4E9-2FDE-4452-BC0D-0F28F333D19E}" dt="2023-08-28T01:37:53.693" v="3136"/>
        <pc:sldMkLst>
          <pc:docMk/>
          <pc:sldMk cId="0" sldId="264"/>
        </pc:sldMkLst>
        <pc:spChg chg="mod">
          <ac:chgData name="Janna Duval" userId="4f1bd1e0-02b7-48d6-8fc4-94a8ce67966d" providerId="ADAL" clId="{D155C4E9-2FDE-4452-BC0D-0F28F333D19E}" dt="2023-08-27T19:15:58.016" v="190" actId="20577"/>
          <ac:spMkLst>
            <pc:docMk/>
            <pc:sldMk cId="0" sldId="264"/>
            <ac:spMk id="6" creationId="{00000000-0000-0000-0000-000000000000}"/>
          </ac:spMkLst>
        </pc:spChg>
        <pc:spChg chg="mod">
          <ac:chgData name="Janna Duval" userId="4f1bd1e0-02b7-48d6-8fc4-94a8ce67966d" providerId="ADAL" clId="{D155C4E9-2FDE-4452-BC0D-0F28F333D19E}" dt="2023-08-16T12:34:21.535" v="12" actId="20577"/>
          <ac:spMkLst>
            <pc:docMk/>
            <pc:sldMk cId="0" sldId="264"/>
            <ac:spMk id="9" creationId="{00000000-0000-0000-0000-000000000000}"/>
          </ac:spMkLst>
        </pc:spChg>
      </pc:sldChg>
      <pc:sldChg chg="addSp delSp modSp mod replTag delTag">
        <pc:chgData name="Janna Duval" userId="4f1bd1e0-02b7-48d6-8fc4-94a8ce67966d" providerId="ADAL" clId="{D155C4E9-2FDE-4452-BC0D-0F28F333D19E}" dt="2023-08-28T01:39:58.283" v="3160"/>
        <pc:sldMkLst>
          <pc:docMk/>
          <pc:sldMk cId="0" sldId="265"/>
        </pc:sldMkLst>
        <pc:spChg chg="mod">
          <ac:chgData name="Janna Duval" userId="4f1bd1e0-02b7-48d6-8fc4-94a8ce67966d" providerId="ADAL" clId="{D155C4E9-2FDE-4452-BC0D-0F28F333D19E}" dt="2023-08-28T00:29:42.666" v="1108" actId="14100"/>
          <ac:spMkLst>
            <pc:docMk/>
            <pc:sldMk cId="0" sldId="265"/>
            <ac:spMk id="2" creationId="{00000000-0000-0000-0000-000000000000}"/>
          </ac:spMkLst>
        </pc:spChg>
        <pc:spChg chg="del mod topLvl">
          <ac:chgData name="Janna Duval" userId="4f1bd1e0-02b7-48d6-8fc4-94a8ce67966d" providerId="ADAL" clId="{D155C4E9-2FDE-4452-BC0D-0F28F333D19E}" dt="2023-08-28T00:35:38.664" v="1122" actId="478"/>
          <ac:spMkLst>
            <pc:docMk/>
            <pc:sldMk cId="0" sldId="265"/>
            <ac:spMk id="4" creationId="{00000000-0000-0000-0000-000000000000}"/>
          </ac:spMkLst>
        </pc:spChg>
        <pc:spChg chg="mod">
          <ac:chgData name="Janna Duval" userId="4f1bd1e0-02b7-48d6-8fc4-94a8ce67966d" providerId="ADAL" clId="{D155C4E9-2FDE-4452-BC0D-0F28F333D19E}" dt="2023-08-28T00:35:34.442" v="1121" actId="165"/>
          <ac:spMkLst>
            <pc:docMk/>
            <pc:sldMk cId="0" sldId="265"/>
            <ac:spMk id="6" creationId="{00000000-0000-0000-0000-000000000000}"/>
          </ac:spMkLst>
        </pc:spChg>
        <pc:spChg chg="mod">
          <ac:chgData name="Janna Duval" userId="4f1bd1e0-02b7-48d6-8fc4-94a8ce67966d" providerId="ADAL" clId="{D155C4E9-2FDE-4452-BC0D-0F28F333D19E}" dt="2023-08-28T00:35:34.442" v="1121" actId="165"/>
          <ac:spMkLst>
            <pc:docMk/>
            <pc:sldMk cId="0" sldId="265"/>
            <ac:spMk id="7" creationId="{00000000-0000-0000-0000-000000000000}"/>
          </ac:spMkLst>
        </pc:spChg>
        <pc:spChg chg="mod topLvl">
          <ac:chgData name="Janna Duval" userId="4f1bd1e0-02b7-48d6-8fc4-94a8ce67966d" providerId="ADAL" clId="{D155C4E9-2FDE-4452-BC0D-0F28F333D19E}" dt="2023-08-28T00:38:05.184" v="1133"/>
          <ac:spMkLst>
            <pc:docMk/>
            <pc:sldMk cId="0" sldId="265"/>
            <ac:spMk id="8" creationId="{00000000-0000-0000-0000-000000000000}"/>
          </ac:spMkLst>
        </pc:spChg>
        <pc:spChg chg="del mod topLvl">
          <ac:chgData name="Janna Duval" userId="4f1bd1e0-02b7-48d6-8fc4-94a8ce67966d" providerId="ADAL" clId="{D155C4E9-2FDE-4452-BC0D-0F28F333D19E}" dt="2023-08-28T00:32:43.834" v="1119" actId="478"/>
          <ac:spMkLst>
            <pc:docMk/>
            <pc:sldMk cId="0" sldId="265"/>
            <ac:spMk id="10" creationId="{00000000-0000-0000-0000-000000000000}"/>
          </ac:spMkLst>
        </pc:spChg>
        <pc:spChg chg="mod">
          <ac:chgData name="Janna Duval" userId="4f1bd1e0-02b7-48d6-8fc4-94a8ce67966d" providerId="ADAL" clId="{D155C4E9-2FDE-4452-BC0D-0F28F333D19E}" dt="2023-08-28T00:36:39.844" v="1130"/>
          <ac:spMkLst>
            <pc:docMk/>
            <pc:sldMk cId="0" sldId="265"/>
            <ac:spMk id="12" creationId="{00000000-0000-0000-0000-000000000000}"/>
          </ac:spMkLst>
        </pc:spChg>
        <pc:spChg chg="mod">
          <ac:chgData name="Janna Duval" userId="4f1bd1e0-02b7-48d6-8fc4-94a8ce67966d" providerId="ADAL" clId="{D155C4E9-2FDE-4452-BC0D-0F28F333D19E}" dt="2023-08-28T00:36:39.844" v="1130"/>
          <ac:spMkLst>
            <pc:docMk/>
            <pc:sldMk cId="0" sldId="265"/>
            <ac:spMk id="13" creationId="{00000000-0000-0000-0000-000000000000}"/>
          </ac:spMkLst>
        </pc:spChg>
        <pc:spChg chg="mod topLvl">
          <ac:chgData name="Janna Duval" userId="4f1bd1e0-02b7-48d6-8fc4-94a8ce67966d" providerId="ADAL" clId="{D155C4E9-2FDE-4452-BC0D-0F28F333D19E}" dt="2023-08-28T00:37:52.482" v="1132"/>
          <ac:spMkLst>
            <pc:docMk/>
            <pc:sldMk cId="0" sldId="265"/>
            <ac:spMk id="14" creationId="{00000000-0000-0000-0000-000000000000}"/>
          </ac:spMkLst>
        </pc:spChg>
        <pc:grpChg chg="del mod">
          <ac:chgData name="Janna Duval" userId="4f1bd1e0-02b7-48d6-8fc4-94a8ce67966d" providerId="ADAL" clId="{D155C4E9-2FDE-4452-BC0D-0F28F333D19E}" dt="2023-08-28T00:35:34.442" v="1121" actId="165"/>
          <ac:grpSpMkLst>
            <pc:docMk/>
            <pc:sldMk cId="0" sldId="265"/>
            <ac:grpSpMk id="3" creationId="{00000000-0000-0000-0000-000000000000}"/>
          </ac:grpSpMkLst>
        </pc:grpChg>
        <pc:grpChg chg="mod topLvl">
          <ac:chgData name="Janna Duval" userId="4f1bd1e0-02b7-48d6-8fc4-94a8ce67966d" providerId="ADAL" clId="{D155C4E9-2FDE-4452-BC0D-0F28F333D19E}" dt="2023-08-28T00:37:05.379" v="1131" actId="164"/>
          <ac:grpSpMkLst>
            <pc:docMk/>
            <pc:sldMk cId="0" sldId="265"/>
            <ac:grpSpMk id="5" creationId="{00000000-0000-0000-0000-000000000000}"/>
          </ac:grpSpMkLst>
        </pc:grpChg>
        <pc:grpChg chg="del mod">
          <ac:chgData name="Janna Duval" userId="4f1bd1e0-02b7-48d6-8fc4-94a8ce67966d" providerId="ADAL" clId="{D155C4E9-2FDE-4452-BC0D-0F28F333D19E}" dt="2023-08-28T00:32:35.658" v="1116" actId="165"/>
          <ac:grpSpMkLst>
            <pc:docMk/>
            <pc:sldMk cId="0" sldId="265"/>
            <ac:grpSpMk id="9" creationId="{00000000-0000-0000-0000-000000000000}"/>
          </ac:grpSpMkLst>
        </pc:grpChg>
        <pc:grpChg chg="mod topLvl">
          <ac:chgData name="Janna Duval" userId="4f1bd1e0-02b7-48d6-8fc4-94a8ce67966d" providerId="ADAL" clId="{D155C4E9-2FDE-4452-BC0D-0F28F333D19E}" dt="2023-08-28T00:36:39.844" v="1130"/>
          <ac:grpSpMkLst>
            <pc:docMk/>
            <pc:sldMk cId="0" sldId="265"/>
            <ac:grpSpMk id="11" creationId="{00000000-0000-0000-0000-000000000000}"/>
          </ac:grpSpMkLst>
        </pc:grpChg>
        <pc:grpChg chg="del">
          <ac:chgData name="Janna Duval" userId="4f1bd1e0-02b7-48d6-8fc4-94a8ce67966d" providerId="ADAL" clId="{D155C4E9-2FDE-4452-BC0D-0F28F333D19E}" dt="2023-08-28T00:32:04.832" v="1111" actId="478"/>
          <ac:grpSpMkLst>
            <pc:docMk/>
            <pc:sldMk cId="0" sldId="265"/>
            <ac:grpSpMk id="15" creationId="{00000000-0000-0000-0000-000000000000}"/>
          </ac:grpSpMkLst>
        </pc:grpChg>
        <pc:grpChg chg="add mod">
          <ac:chgData name="Janna Duval" userId="4f1bd1e0-02b7-48d6-8fc4-94a8ce67966d" providerId="ADAL" clId="{D155C4E9-2FDE-4452-BC0D-0F28F333D19E}" dt="2023-08-28T00:36:39.844" v="1130"/>
          <ac:grpSpMkLst>
            <pc:docMk/>
            <pc:sldMk cId="0" sldId="265"/>
            <ac:grpSpMk id="25" creationId="{D8DC46CA-6EE5-9764-5F73-53AD857EDAF8}"/>
          </ac:grpSpMkLst>
        </pc:grpChg>
        <pc:grpChg chg="add mod">
          <ac:chgData name="Janna Duval" userId="4f1bd1e0-02b7-48d6-8fc4-94a8ce67966d" providerId="ADAL" clId="{D155C4E9-2FDE-4452-BC0D-0F28F333D19E}" dt="2023-08-28T00:37:05.379" v="1131" actId="164"/>
          <ac:grpSpMkLst>
            <pc:docMk/>
            <pc:sldMk cId="0" sldId="265"/>
            <ac:grpSpMk id="26" creationId="{23241D8E-93C0-D361-A0C2-DA7267400A47}"/>
          </ac:grpSpMkLst>
        </pc:grpChg>
      </pc:sldChg>
      <pc:sldChg chg="addSp delSp modSp mod replTag delTag">
        <pc:chgData name="Janna Duval" userId="4f1bd1e0-02b7-48d6-8fc4-94a8ce67966d" providerId="ADAL" clId="{D155C4E9-2FDE-4452-BC0D-0F28F333D19E}" dt="2023-08-28T01:18:47.373" v="2107"/>
        <pc:sldMkLst>
          <pc:docMk/>
          <pc:sldMk cId="0" sldId="267"/>
        </pc:sldMkLst>
        <pc:spChg chg="mod">
          <ac:chgData name="Janna Duval" userId="4f1bd1e0-02b7-48d6-8fc4-94a8ce67966d" providerId="ADAL" clId="{D155C4E9-2FDE-4452-BC0D-0F28F333D19E}" dt="2023-08-28T01:18:46.617" v="2105" actId="1076"/>
          <ac:spMkLst>
            <pc:docMk/>
            <pc:sldMk cId="0" sldId="267"/>
            <ac:spMk id="2" creationId="{00000000-0000-0000-0000-000000000000}"/>
          </ac:spMkLst>
        </pc:spChg>
        <pc:spChg chg="mod">
          <ac:chgData name="Janna Duval" userId="4f1bd1e0-02b7-48d6-8fc4-94a8ce67966d" providerId="ADAL" clId="{D155C4E9-2FDE-4452-BC0D-0F28F333D19E}" dt="2023-08-28T01:18:18.511" v="2097" actId="1076"/>
          <ac:spMkLst>
            <pc:docMk/>
            <pc:sldMk cId="0" sldId="267"/>
            <ac:spMk id="5" creationId="{00000000-0000-0000-0000-000000000000}"/>
          </ac:spMkLst>
        </pc:spChg>
        <pc:spChg chg="mod">
          <ac:chgData name="Janna Duval" userId="4f1bd1e0-02b7-48d6-8fc4-94a8ce67966d" providerId="ADAL" clId="{D155C4E9-2FDE-4452-BC0D-0F28F333D19E}" dt="2023-08-28T01:18:37.006" v="2101" actId="1076"/>
          <ac:spMkLst>
            <pc:docMk/>
            <pc:sldMk cId="0" sldId="267"/>
            <ac:spMk id="8" creationId="{00000000-0000-0000-0000-000000000000}"/>
          </ac:spMkLst>
        </pc:spChg>
        <pc:spChg chg="del">
          <ac:chgData name="Janna Duval" userId="4f1bd1e0-02b7-48d6-8fc4-94a8ce67966d" providerId="ADAL" clId="{D155C4E9-2FDE-4452-BC0D-0F28F333D19E}" dt="2023-08-28T01:01:08.338" v="1520" actId="478"/>
          <ac:spMkLst>
            <pc:docMk/>
            <pc:sldMk cId="0" sldId="267"/>
            <ac:spMk id="13" creationId="{00000000-0000-0000-0000-000000000000}"/>
          </ac:spMkLst>
        </pc:spChg>
        <pc:spChg chg="mod">
          <ac:chgData name="Janna Duval" userId="4f1bd1e0-02b7-48d6-8fc4-94a8ce67966d" providerId="ADAL" clId="{D155C4E9-2FDE-4452-BC0D-0F28F333D19E}" dt="2023-08-28T01:18:33.968" v="2100" actId="1076"/>
          <ac:spMkLst>
            <pc:docMk/>
            <pc:sldMk cId="0" sldId="267"/>
            <ac:spMk id="16" creationId="{00000000-0000-0000-0000-000000000000}"/>
          </ac:spMkLst>
        </pc:spChg>
        <pc:spChg chg="mod">
          <ac:chgData name="Janna Duval" userId="4f1bd1e0-02b7-48d6-8fc4-94a8ce67966d" providerId="ADAL" clId="{D155C4E9-2FDE-4452-BC0D-0F28F333D19E}" dt="2023-08-28T01:03:09.979" v="1663" actId="1037"/>
          <ac:spMkLst>
            <pc:docMk/>
            <pc:sldMk cId="0" sldId="267"/>
            <ac:spMk id="19" creationId="{00000000-0000-0000-0000-000000000000}"/>
          </ac:spMkLst>
        </pc:spChg>
        <pc:spChg chg="del mod">
          <ac:chgData name="Janna Duval" userId="4f1bd1e0-02b7-48d6-8fc4-94a8ce67966d" providerId="ADAL" clId="{D155C4E9-2FDE-4452-BC0D-0F28F333D19E}" dt="2023-08-28T01:15:22.998" v="1872" actId="478"/>
          <ac:spMkLst>
            <pc:docMk/>
            <pc:sldMk cId="0" sldId="267"/>
            <ac:spMk id="22" creationId="{00000000-0000-0000-0000-000000000000}"/>
          </ac:spMkLst>
        </pc:spChg>
        <pc:spChg chg="mod">
          <ac:chgData name="Janna Duval" userId="4f1bd1e0-02b7-48d6-8fc4-94a8ce67966d" providerId="ADAL" clId="{D155C4E9-2FDE-4452-BC0D-0F28F333D19E}" dt="2023-08-28T01:01:12.883" v="1521" actId="1076"/>
          <ac:spMkLst>
            <pc:docMk/>
            <pc:sldMk cId="0" sldId="267"/>
            <ac:spMk id="25" creationId="{00000000-0000-0000-0000-000000000000}"/>
          </ac:spMkLst>
        </pc:spChg>
        <pc:spChg chg="mod">
          <ac:chgData name="Janna Duval" userId="4f1bd1e0-02b7-48d6-8fc4-94a8ce67966d" providerId="ADAL" clId="{D155C4E9-2FDE-4452-BC0D-0F28F333D19E}" dt="2023-08-28T01:18:21.309" v="2098" actId="1076"/>
          <ac:spMkLst>
            <pc:docMk/>
            <pc:sldMk cId="0" sldId="267"/>
            <ac:spMk id="28" creationId="{00000000-0000-0000-0000-000000000000}"/>
          </ac:spMkLst>
        </pc:spChg>
        <pc:spChg chg="mod">
          <ac:chgData name="Janna Duval" userId="4f1bd1e0-02b7-48d6-8fc4-94a8ce67966d" providerId="ADAL" clId="{D155C4E9-2FDE-4452-BC0D-0F28F333D19E}" dt="2023-08-28T01:18:24.020" v="2099" actId="1076"/>
          <ac:spMkLst>
            <pc:docMk/>
            <pc:sldMk cId="0" sldId="267"/>
            <ac:spMk id="29" creationId="{00000000-0000-0000-0000-000000000000}"/>
          </ac:spMkLst>
        </pc:spChg>
        <pc:spChg chg="add mod">
          <ac:chgData name="Janna Duval" userId="4f1bd1e0-02b7-48d6-8fc4-94a8ce67966d" providerId="ADAL" clId="{D155C4E9-2FDE-4452-BC0D-0F28F333D19E}" dt="2023-08-28T01:02:01.492" v="1585" actId="14100"/>
          <ac:spMkLst>
            <pc:docMk/>
            <pc:sldMk cId="0" sldId="267"/>
            <ac:spMk id="30" creationId="{F444EFF9-F7A8-9125-B9EC-020235D11C92}"/>
          </ac:spMkLst>
        </pc:spChg>
        <pc:spChg chg="add mod">
          <ac:chgData name="Janna Duval" userId="4f1bd1e0-02b7-48d6-8fc4-94a8ce67966d" providerId="ADAL" clId="{D155C4E9-2FDE-4452-BC0D-0F28F333D19E}" dt="2023-08-28T01:04:55.194" v="1675" actId="20577"/>
          <ac:spMkLst>
            <pc:docMk/>
            <pc:sldMk cId="0" sldId="267"/>
            <ac:spMk id="31" creationId="{91839DAE-1932-4E12-6E0E-13BB5914CA39}"/>
          </ac:spMkLst>
        </pc:spChg>
        <pc:spChg chg="add mod">
          <ac:chgData name="Janna Duval" userId="4f1bd1e0-02b7-48d6-8fc4-94a8ce67966d" providerId="ADAL" clId="{D155C4E9-2FDE-4452-BC0D-0F28F333D19E}" dt="2023-08-28T01:18:43.624" v="2103" actId="1076"/>
          <ac:spMkLst>
            <pc:docMk/>
            <pc:sldMk cId="0" sldId="267"/>
            <ac:spMk id="32" creationId="{A5ADE32E-FF79-FF6A-65B2-CAEBD0A9B21A}"/>
          </ac:spMkLst>
        </pc:spChg>
        <pc:spChg chg="add mod">
          <ac:chgData name="Janna Duval" userId="4f1bd1e0-02b7-48d6-8fc4-94a8ce67966d" providerId="ADAL" clId="{D155C4E9-2FDE-4452-BC0D-0F28F333D19E}" dt="2023-08-28T01:18:33.968" v="2100" actId="1076"/>
          <ac:spMkLst>
            <pc:docMk/>
            <pc:sldMk cId="0" sldId="267"/>
            <ac:spMk id="33" creationId="{190D8805-86F2-FAA3-88D8-46040566EE0D}"/>
          </ac:spMkLst>
        </pc:spChg>
        <pc:spChg chg="add mod">
          <ac:chgData name="Janna Duval" userId="4f1bd1e0-02b7-48d6-8fc4-94a8ce67966d" providerId="ADAL" clId="{D155C4E9-2FDE-4452-BC0D-0F28F333D19E}" dt="2023-08-28T01:18:21.309" v="2098" actId="1076"/>
          <ac:spMkLst>
            <pc:docMk/>
            <pc:sldMk cId="0" sldId="267"/>
            <ac:spMk id="35" creationId="{A2A8509A-D395-0D19-E7E2-A7DDDB5D1269}"/>
          </ac:spMkLst>
        </pc:spChg>
        <pc:spChg chg="add mod">
          <ac:chgData name="Janna Duval" userId="4f1bd1e0-02b7-48d6-8fc4-94a8ce67966d" providerId="ADAL" clId="{D155C4E9-2FDE-4452-BC0D-0F28F333D19E}" dt="2023-08-28T01:18:18.511" v="2097" actId="1076"/>
          <ac:spMkLst>
            <pc:docMk/>
            <pc:sldMk cId="0" sldId="267"/>
            <ac:spMk id="36" creationId="{0FAF99A2-943F-84AA-7238-AD763D55A0FC}"/>
          </ac:spMkLst>
        </pc:spChg>
        <pc:grpChg chg="mod">
          <ac:chgData name="Janna Duval" userId="4f1bd1e0-02b7-48d6-8fc4-94a8ce67966d" providerId="ADAL" clId="{D155C4E9-2FDE-4452-BC0D-0F28F333D19E}" dt="2023-08-28T01:18:18.511" v="2097" actId="1076"/>
          <ac:grpSpMkLst>
            <pc:docMk/>
            <pc:sldMk cId="0" sldId="267"/>
            <ac:grpSpMk id="3" creationId="{00000000-0000-0000-0000-000000000000}"/>
          </ac:grpSpMkLst>
        </pc:grpChg>
        <pc:grpChg chg="mod">
          <ac:chgData name="Janna Duval" userId="4f1bd1e0-02b7-48d6-8fc4-94a8ce67966d" providerId="ADAL" clId="{D155C4E9-2FDE-4452-BC0D-0F28F333D19E}" dt="2023-08-28T01:18:37.006" v="2101" actId="1076"/>
          <ac:grpSpMkLst>
            <pc:docMk/>
            <pc:sldMk cId="0" sldId="267"/>
            <ac:grpSpMk id="6" creationId="{00000000-0000-0000-0000-000000000000}"/>
          </ac:grpSpMkLst>
        </pc:grpChg>
        <pc:grpChg chg="del">
          <ac:chgData name="Janna Duval" userId="4f1bd1e0-02b7-48d6-8fc4-94a8ce67966d" providerId="ADAL" clId="{D155C4E9-2FDE-4452-BC0D-0F28F333D19E}" dt="2023-08-28T01:01:08.338" v="1520" actId="478"/>
          <ac:grpSpMkLst>
            <pc:docMk/>
            <pc:sldMk cId="0" sldId="267"/>
            <ac:grpSpMk id="11" creationId="{00000000-0000-0000-0000-000000000000}"/>
          </ac:grpSpMkLst>
        </pc:grpChg>
        <pc:grpChg chg="mod">
          <ac:chgData name="Janna Duval" userId="4f1bd1e0-02b7-48d6-8fc4-94a8ce67966d" providerId="ADAL" clId="{D155C4E9-2FDE-4452-BC0D-0F28F333D19E}" dt="2023-08-28T01:18:33.968" v="2100" actId="1076"/>
          <ac:grpSpMkLst>
            <pc:docMk/>
            <pc:sldMk cId="0" sldId="267"/>
            <ac:grpSpMk id="14" creationId="{00000000-0000-0000-0000-000000000000}"/>
          </ac:grpSpMkLst>
        </pc:grpChg>
        <pc:grpChg chg="mod">
          <ac:chgData name="Janna Duval" userId="4f1bd1e0-02b7-48d6-8fc4-94a8ce67966d" providerId="ADAL" clId="{D155C4E9-2FDE-4452-BC0D-0F28F333D19E}" dt="2023-08-28T01:03:09.979" v="1663" actId="1037"/>
          <ac:grpSpMkLst>
            <pc:docMk/>
            <pc:sldMk cId="0" sldId="267"/>
            <ac:grpSpMk id="17" creationId="{00000000-0000-0000-0000-000000000000}"/>
          </ac:grpSpMkLst>
        </pc:grpChg>
        <pc:grpChg chg="del mod">
          <ac:chgData name="Janna Duval" userId="4f1bd1e0-02b7-48d6-8fc4-94a8ce67966d" providerId="ADAL" clId="{D155C4E9-2FDE-4452-BC0D-0F28F333D19E}" dt="2023-08-28T01:15:22.998" v="1872" actId="478"/>
          <ac:grpSpMkLst>
            <pc:docMk/>
            <pc:sldMk cId="0" sldId="267"/>
            <ac:grpSpMk id="20" creationId="{00000000-0000-0000-0000-000000000000}"/>
          </ac:grpSpMkLst>
        </pc:grpChg>
        <pc:grpChg chg="mod">
          <ac:chgData name="Janna Duval" userId="4f1bd1e0-02b7-48d6-8fc4-94a8ce67966d" providerId="ADAL" clId="{D155C4E9-2FDE-4452-BC0D-0F28F333D19E}" dt="2023-08-28T01:01:12.883" v="1521" actId="1076"/>
          <ac:grpSpMkLst>
            <pc:docMk/>
            <pc:sldMk cId="0" sldId="267"/>
            <ac:grpSpMk id="23" creationId="{00000000-0000-0000-0000-000000000000}"/>
          </ac:grpSpMkLst>
        </pc:grpChg>
        <pc:grpChg chg="mod">
          <ac:chgData name="Janna Duval" userId="4f1bd1e0-02b7-48d6-8fc4-94a8ce67966d" providerId="ADAL" clId="{D155C4E9-2FDE-4452-BC0D-0F28F333D19E}" dt="2023-08-28T01:18:21.309" v="2098" actId="1076"/>
          <ac:grpSpMkLst>
            <pc:docMk/>
            <pc:sldMk cId="0" sldId="267"/>
            <ac:grpSpMk id="26" creationId="{00000000-0000-0000-0000-000000000000}"/>
          </ac:grpSpMkLst>
        </pc:grpChg>
      </pc:sldChg>
      <pc:sldChg chg="del setBg replTag delTag">
        <pc:chgData name="Janna Duval" userId="4f1bd1e0-02b7-48d6-8fc4-94a8ce67966d" providerId="ADAL" clId="{D155C4E9-2FDE-4452-BC0D-0F28F333D19E}" dt="2023-08-28T00:29:24.663" v="1062" actId="2696"/>
        <pc:sldMkLst>
          <pc:docMk/>
          <pc:sldMk cId="0" sldId="276"/>
        </pc:sldMkLst>
      </pc:sldChg>
      <pc:sldChg chg="delSp modSp mod replTag delTag modNotesTx">
        <pc:chgData name="Janna Duval" userId="4f1bd1e0-02b7-48d6-8fc4-94a8ce67966d" providerId="ADAL" clId="{D155C4E9-2FDE-4452-BC0D-0F28F333D19E}" dt="2023-08-28T01:39:56.441" v="3158"/>
        <pc:sldMkLst>
          <pc:docMk/>
          <pc:sldMk cId="0" sldId="279"/>
        </pc:sldMkLst>
        <pc:spChg chg="mod">
          <ac:chgData name="Janna Duval" userId="4f1bd1e0-02b7-48d6-8fc4-94a8ce67966d" providerId="ADAL" clId="{D155C4E9-2FDE-4452-BC0D-0F28F333D19E}" dt="2023-08-28T00:16:41.919" v="775" actId="1076"/>
          <ac:spMkLst>
            <pc:docMk/>
            <pc:sldMk cId="0" sldId="279"/>
            <ac:spMk id="3" creationId="{00000000-0000-0000-0000-000000000000}"/>
          </ac:spMkLst>
        </pc:spChg>
        <pc:spChg chg="mod">
          <ac:chgData name="Janna Duval" userId="4f1bd1e0-02b7-48d6-8fc4-94a8ce67966d" providerId="ADAL" clId="{D155C4E9-2FDE-4452-BC0D-0F28F333D19E}" dt="2023-08-28T00:16:39.221" v="774" actId="14100"/>
          <ac:spMkLst>
            <pc:docMk/>
            <pc:sldMk cId="0" sldId="279"/>
            <ac:spMk id="5" creationId="{00000000-0000-0000-0000-000000000000}"/>
          </ac:spMkLst>
        </pc:spChg>
        <pc:spChg chg="del">
          <ac:chgData name="Janna Duval" userId="4f1bd1e0-02b7-48d6-8fc4-94a8ce67966d" providerId="ADAL" clId="{D155C4E9-2FDE-4452-BC0D-0F28F333D19E}" dt="2023-08-28T00:18:55.272" v="777" actId="478"/>
          <ac:spMkLst>
            <pc:docMk/>
            <pc:sldMk cId="0" sldId="279"/>
            <ac:spMk id="6" creationId="{00000000-0000-0000-0000-000000000000}"/>
          </ac:spMkLst>
        </pc:spChg>
        <pc:spChg chg="mod">
          <ac:chgData name="Janna Duval" userId="4f1bd1e0-02b7-48d6-8fc4-94a8ce67966d" providerId="ADAL" clId="{D155C4E9-2FDE-4452-BC0D-0F28F333D19E}" dt="2023-08-28T00:23:55.318" v="1023" actId="948"/>
          <ac:spMkLst>
            <pc:docMk/>
            <pc:sldMk cId="0" sldId="279"/>
            <ac:spMk id="7" creationId="{00000000-0000-0000-0000-000000000000}"/>
          </ac:spMkLst>
        </pc:spChg>
        <pc:spChg chg="del">
          <ac:chgData name="Janna Duval" userId="4f1bd1e0-02b7-48d6-8fc4-94a8ce67966d" providerId="ADAL" clId="{D155C4E9-2FDE-4452-BC0D-0F28F333D19E}" dt="2023-08-28T00:18:47.718" v="776" actId="478"/>
          <ac:spMkLst>
            <pc:docMk/>
            <pc:sldMk cId="0" sldId="279"/>
            <ac:spMk id="8" creationId="{00000000-0000-0000-0000-000000000000}"/>
          </ac:spMkLst>
        </pc:spChg>
      </pc:sldChg>
      <pc:sldChg chg="addSp delSp modSp mod replTag delTag modNotesTx">
        <pc:chgData name="Janna Duval" userId="4f1bd1e0-02b7-48d6-8fc4-94a8ce67966d" providerId="ADAL" clId="{D155C4E9-2FDE-4452-BC0D-0F28F333D19E}" dt="2023-08-28T01:41:17.993" v="3170"/>
        <pc:sldMkLst>
          <pc:docMk/>
          <pc:sldMk cId="0" sldId="280"/>
        </pc:sldMkLst>
        <pc:spChg chg="mod">
          <ac:chgData name="Janna Duval" userId="4f1bd1e0-02b7-48d6-8fc4-94a8ce67966d" providerId="ADAL" clId="{D155C4E9-2FDE-4452-BC0D-0F28F333D19E}" dt="2023-08-28T00:12:30.031" v="597" actId="1076"/>
          <ac:spMkLst>
            <pc:docMk/>
            <pc:sldMk cId="0" sldId="280"/>
            <ac:spMk id="5" creationId="{00000000-0000-0000-0000-000000000000}"/>
          </ac:spMkLst>
        </pc:spChg>
        <pc:spChg chg="mod">
          <ac:chgData name="Janna Duval" userId="4f1bd1e0-02b7-48d6-8fc4-94a8ce67966d" providerId="ADAL" clId="{D155C4E9-2FDE-4452-BC0D-0F28F333D19E}" dt="2023-08-28T00:12:30.031" v="597" actId="1076"/>
          <ac:spMkLst>
            <pc:docMk/>
            <pc:sldMk cId="0" sldId="280"/>
            <ac:spMk id="6" creationId="{00000000-0000-0000-0000-000000000000}"/>
          </ac:spMkLst>
        </pc:spChg>
        <pc:spChg chg="mod">
          <ac:chgData name="Janna Duval" userId="4f1bd1e0-02b7-48d6-8fc4-94a8ce67966d" providerId="ADAL" clId="{D155C4E9-2FDE-4452-BC0D-0F28F333D19E}" dt="2023-08-28T00:12:30.031" v="597" actId="1076"/>
          <ac:spMkLst>
            <pc:docMk/>
            <pc:sldMk cId="0" sldId="280"/>
            <ac:spMk id="7" creationId="{00000000-0000-0000-0000-000000000000}"/>
          </ac:spMkLst>
        </pc:spChg>
        <pc:spChg chg="mod">
          <ac:chgData name="Janna Duval" userId="4f1bd1e0-02b7-48d6-8fc4-94a8ce67966d" providerId="ADAL" clId="{D155C4E9-2FDE-4452-BC0D-0F28F333D19E}" dt="2023-08-28T00:12:30.031" v="597" actId="1076"/>
          <ac:spMkLst>
            <pc:docMk/>
            <pc:sldMk cId="0" sldId="280"/>
            <ac:spMk id="8" creationId="{00000000-0000-0000-0000-000000000000}"/>
          </ac:spMkLst>
        </pc:spChg>
        <pc:spChg chg="mod">
          <ac:chgData name="Janna Duval" userId="4f1bd1e0-02b7-48d6-8fc4-94a8ce67966d" providerId="ADAL" clId="{D155C4E9-2FDE-4452-BC0D-0F28F333D19E}" dt="2023-08-28T00:12:30.031" v="597" actId="1076"/>
          <ac:spMkLst>
            <pc:docMk/>
            <pc:sldMk cId="0" sldId="280"/>
            <ac:spMk id="9" creationId="{00000000-0000-0000-0000-000000000000}"/>
          </ac:spMkLst>
        </pc:spChg>
        <pc:spChg chg="mod">
          <ac:chgData name="Janna Duval" userId="4f1bd1e0-02b7-48d6-8fc4-94a8ce67966d" providerId="ADAL" clId="{D155C4E9-2FDE-4452-BC0D-0F28F333D19E}" dt="2023-08-28T00:12:30.031" v="597" actId="1076"/>
          <ac:spMkLst>
            <pc:docMk/>
            <pc:sldMk cId="0" sldId="280"/>
            <ac:spMk id="10" creationId="{00000000-0000-0000-0000-000000000000}"/>
          </ac:spMkLst>
        </pc:spChg>
        <pc:spChg chg="mod">
          <ac:chgData name="Janna Duval" userId="4f1bd1e0-02b7-48d6-8fc4-94a8ce67966d" providerId="ADAL" clId="{D155C4E9-2FDE-4452-BC0D-0F28F333D19E}" dt="2023-08-28T00:12:30.031" v="597" actId="1076"/>
          <ac:spMkLst>
            <pc:docMk/>
            <pc:sldMk cId="0" sldId="280"/>
            <ac:spMk id="11" creationId="{00000000-0000-0000-0000-000000000000}"/>
          </ac:spMkLst>
        </pc:spChg>
        <pc:spChg chg="mod">
          <ac:chgData name="Janna Duval" userId="4f1bd1e0-02b7-48d6-8fc4-94a8ce67966d" providerId="ADAL" clId="{D155C4E9-2FDE-4452-BC0D-0F28F333D19E}" dt="2023-08-28T00:12:30.031" v="597" actId="1076"/>
          <ac:spMkLst>
            <pc:docMk/>
            <pc:sldMk cId="0" sldId="280"/>
            <ac:spMk id="12" creationId="{00000000-0000-0000-0000-000000000000}"/>
          </ac:spMkLst>
        </pc:spChg>
        <pc:spChg chg="mod">
          <ac:chgData name="Janna Duval" userId="4f1bd1e0-02b7-48d6-8fc4-94a8ce67966d" providerId="ADAL" clId="{D155C4E9-2FDE-4452-BC0D-0F28F333D19E}" dt="2023-08-28T00:12:30.031" v="597" actId="1076"/>
          <ac:spMkLst>
            <pc:docMk/>
            <pc:sldMk cId="0" sldId="280"/>
            <ac:spMk id="13" creationId="{00000000-0000-0000-0000-000000000000}"/>
          </ac:spMkLst>
        </pc:spChg>
        <pc:spChg chg="mod">
          <ac:chgData name="Janna Duval" userId="4f1bd1e0-02b7-48d6-8fc4-94a8ce67966d" providerId="ADAL" clId="{D155C4E9-2FDE-4452-BC0D-0F28F333D19E}" dt="2023-08-28T00:12:30.031" v="597" actId="1076"/>
          <ac:spMkLst>
            <pc:docMk/>
            <pc:sldMk cId="0" sldId="280"/>
            <ac:spMk id="14" creationId="{00000000-0000-0000-0000-000000000000}"/>
          </ac:spMkLst>
        </pc:spChg>
        <pc:spChg chg="mod">
          <ac:chgData name="Janna Duval" userId="4f1bd1e0-02b7-48d6-8fc4-94a8ce67966d" providerId="ADAL" clId="{D155C4E9-2FDE-4452-BC0D-0F28F333D19E}" dt="2023-08-28T00:12:30.031" v="597" actId="1076"/>
          <ac:spMkLst>
            <pc:docMk/>
            <pc:sldMk cId="0" sldId="280"/>
            <ac:spMk id="15" creationId="{00000000-0000-0000-0000-000000000000}"/>
          </ac:spMkLst>
        </pc:spChg>
        <pc:spChg chg="mod">
          <ac:chgData name="Janna Duval" userId="4f1bd1e0-02b7-48d6-8fc4-94a8ce67966d" providerId="ADAL" clId="{D155C4E9-2FDE-4452-BC0D-0F28F333D19E}" dt="2023-08-28T00:12:56.853" v="631" actId="20577"/>
          <ac:spMkLst>
            <pc:docMk/>
            <pc:sldMk cId="0" sldId="280"/>
            <ac:spMk id="16" creationId="{00000000-0000-0000-0000-000000000000}"/>
          </ac:spMkLst>
        </pc:spChg>
        <pc:spChg chg="mod">
          <ac:chgData name="Janna Duval" userId="4f1bd1e0-02b7-48d6-8fc4-94a8ce67966d" providerId="ADAL" clId="{D155C4E9-2FDE-4452-BC0D-0F28F333D19E}" dt="2023-08-28T00:13:47.885" v="703" actId="1076"/>
          <ac:spMkLst>
            <pc:docMk/>
            <pc:sldMk cId="0" sldId="280"/>
            <ac:spMk id="17" creationId="{00000000-0000-0000-0000-000000000000}"/>
          </ac:spMkLst>
        </pc:spChg>
        <pc:spChg chg="del mod">
          <ac:chgData name="Janna Duval" userId="4f1bd1e0-02b7-48d6-8fc4-94a8ce67966d" providerId="ADAL" clId="{D155C4E9-2FDE-4452-BC0D-0F28F333D19E}" dt="2023-08-28T00:13:27.528" v="683" actId="478"/>
          <ac:spMkLst>
            <pc:docMk/>
            <pc:sldMk cId="0" sldId="280"/>
            <ac:spMk id="18" creationId="{00000000-0000-0000-0000-000000000000}"/>
          </ac:spMkLst>
        </pc:spChg>
        <pc:spChg chg="del mod">
          <ac:chgData name="Janna Duval" userId="4f1bd1e0-02b7-48d6-8fc4-94a8ce67966d" providerId="ADAL" clId="{D155C4E9-2FDE-4452-BC0D-0F28F333D19E}" dt="2023-08-28T00:13:29.861" v="684" actId="478"/>
          <ac:spMkLst>
            <pc:docMk/>
            <pc:sldMk cId="0" sldId="280"/>
            <ac:spMk id="19" creationId="{00000000-0000-0000-0000-000000000000}"/>
          </ac:spMkLst>
        </pc:spChg>
        <pc:spChg chg="mod">
          <ac:chgData name="Janna Duval" userId="4f1bd1e0-02b7-48d6-8fc4-94a8ce67966d" providerId="ADAL" clId="{D155C4E9-2FDE-4452-BC0D-0F28F333D19E}" dt="2023-08-28T00:12:46.695" v="600" actId="1076"/>
          <ac:spMkLst>
            <pc:docMk/>
            <pc:sldMk cId="0" sldId="280"/>
            <ac:spMk id="20" creationId="{00000000-0000-0000-0000-000000000000}"/>
          </ac:spMkLst>
        </pc:spChg>
        <pc:spChg chg="add del mod">
          <ac:chgData name="Janna Duval" userId="4f1bd1e0-02b7-48d6-8fc4-94a8ce67966d" providerId="ADAL" clId="{D155C4E9-2FDE-4452-BC0D-0F28F333D19E}" dt="2023-08-28T00:14:10.536" v="706" actId="478"/>
          <ac:spMkLst>
            <pc:docMk/>
            <pc:sldMk cId="0" sldId="280"/>
            <ac:spMk id="21" creationId="{130B4D6F-010E-B154-BBAC-0CA35067DB38}"/>
          </ac:spMkLst>
        </pc:spChg>
        <pc:spChg chg="add mod">
          <ac:chgData name="Janna Duval" userId="4f1bd1e0-02b7-48d6-8fc4-94a8ce67966d" providerId="ADAL" clId="{D155C4E9-2FDE-4452-BC0D-0F28F333D19E}" dt="2023-08-28T00:15:37.885" v="728" actId="1076"/>
          <ac:spMkLst>
            <pc:docMk/>
            <pc:sldMk cId="0" sldId="280"/>
            <ac:spMk id="22" creationId="{D815E99C-D3C8-8A1B-5F25-828EC5BC6C57}"/>
          </ac:spMkLst>
        </pc:spChg>
        <pc:grpChg chg="mod">
          <ac:chgData name="Janna Duval" userId="4f1bd1e0-02b7-48d6-8fc4-94a8ce67966d" providerId="ADAL" clId="{D155C4E9-2FDE-4452-BC0D-0F28F333D19E}" dt="2023-08-28T00:12:30.031" v="597" actId="1076"/>
          <ac:grpSpMkLst>
            <pc:docMk/>
            <pc:sldMk cId="0" sldId="280"/>
            <ac:grpSpMk id="2" creationId="{00000000-0000-0000-0000-000000000000}"/>
          </ac:grpSpMkLst>
        </pc:grpChg>
      </pc:sldChg>
      <pc:sldChg chg="replTag delTag">
        <pc:chgData name="Janna Duval" userId="4f1bd1e0-02b7-48d6-8fc4-94a8ce67966d" providerId="ADAL" clId="{D155C4E9-2FDE-4452-BC0D-0F28F333D19E}" dt="2023-08-28T01:37:54.346" v="3138"/>
        <pc:sldMkLst>
          <pc:docMk/>
          <pc:sldMk cId="582744168" sldId="284"/>
        </pc:sldMkLst>
      </pc:sldChg>
      <pc:sldChg chg="ord setBg replTag delTag">
        <pc:chgData name="Janna Duval" userId="4f1bd1e0-02b7-48d6-8fc4-94a8ce67966d" providerId="ADAL" clId="{D155C4E9-2FDE-4452-BC0D-0F28F333D19E}" dt="2023-08-28T01:37:54.840" v="3140"/>
        <pc:sldMkLst>
          <pc:docMk/>
          <pc:sldMk cId="3324515530" sldId="285"/>
        </pc:sldMkLst>
      </pc:sldChg>
      <pc:sldChg chg="new del replTag delTag">
        <pc:chgData name="Janna Duval" userId="4f1bd1e0-02b7-48d6-8fc4-94a8ce67966d" providerId="ADAL" clId="{D155C4E9-2FDE-4452-BC0D-0F28F333D19E}" dt="2023-08-27T19:16:21.238" v="203" actId="47"/>
        <pc:sldMkLst>
          <pc:docMk/>
          <pc:sldMk cId="1024591305" sldId="286"/>
        </pc:sldMkLst>
      </pc:sldChg>
      <pc:sldChg chg="new del replTag delTag">
        <pc:chgData name="Janna Duval" userId="4f1bd1e0-02b7-48d6-8fc4-94a8ce67966d" providerId="ADAL" clId="{D155C4E9-2FDE-4452-BC0D-0F28F333D19E}" dt="2023-08-28T00:38:35.512" v="1159" actId="47"/>
        <pc:sldMkLst>
          <pc:docMk/>
          <pc:sldMk cId="1346103890" sldId="286"/>
        </pc:sldMkLst>
      </pc:sldChg>
      <pc:sldChg chg="add del replTag delTag">
        <pc:chgData name="Janna Duval" userId="4f1bd1e0-02b7-48d6-8fc4-94a8ce67966d" providerId="ADAL" clId="{D155C4E9-2FDE-4452-BC0D-0F28F333D19E}" dt="2023-08-27T19:09:04.922" v="121" actId="2696"/>
        <pc:sldMkLst>
          <pc:docMk/>
          <pc:sldMk cId="4262546106" sldId="286"/>
        </pc:sldMkLst>
      </pc:sldChg>
      <pc:sldChg chg="modSp add mod setBg replTag delTag">
        <pc:chgData name="Janna Duval" userId="4f1bd1e0-02b7-48d6-8fc4-94a8ce67966d" providerId="ADAL" clId="{D155C4E9-2FDE-4452-BC0D-0F28F333D19E}" dt="2023-08-28T01:36:00.709" v="3021"/>
        <pc:sldMkLst>
          <pc:docMk/>
          <pc:sldMk cId="1346002402" sldId="287"/>
        </pc:sldMkLst>
        <pc:spChg chg="mod">
          <ac:chgData name="Janna Duval" userId="4f1bd1e0-02b7-48d6-8fc4-94a8ce67966d" providerId="ADAL" clId="{D155C4E9-2FDE-4452-BC0D-0F28F333D19E}" dt="2023-08-28T00:41:50.895" v="1283" actId="207"/>
          <ac:spMkLst>
            <pc:docMk/>
            <pc:sldMk cId="1346002402" sldId="287"/>
            <ac:spMk id="3" creationId="{00000000-0000-0000-0000-000000000000}"/>
          </ac:spMkLst>
        </pc:spChg>
        <pc:spChg chg="mod">
          <ac:chgData name="Janna Duval" userId="4f1bd1e0-02b7-48d6-8fc4-94a8ce67966d" providerId="ADAL" clId="{D155C4E9-2FDE-4452-BC0D-0F28F333D19E}" dt="2023-08-28T00:41:50.895" v="1283" actId="207"/>
          <ac:spMkLst>
            <pc:docMk/>
            <pc:sldMk cId="1346002402" sldId="287"/>
            <ac:spMk id="4" creationId="{00000000-0000-0000-0000-000000000000}"/>
          </ac:spMkLst>
        </pc:spChg>
        <pc:spChg chg="mod">
          <ac:chgData name="Janna Duval" userId="4f1bd1e0-02b7-48d6-8fc4-94a8ce67966d" providerId="ADAL" clId="{D155C4E9-2FDE-4452-BC0D-0F28F333D19E}" dt="2023-08-28T00:39:33.107" v="1166" actId="207"/>
          <ac:spMkLst>
            <pc:docMk/>
            <pc:sldMk cId="1346002402" sldId="287"/>
            <ac:spMk id="5" creationId="{00000000-0000-0000-0000-000000000000}"/>
          </ac:spMkLst>
        </pc:spChg>
        <pc:spChg chg="mod">
          <ac:chgData name="Janna Duval" userId="4f1bd1e0-02b7-48d6-8fc4-94a8ce67966d" providerId="ADAL" clId="{D155C4E9-2FDE-4452-BC0D-0F28F333D19E}" dt="2023-08-28T00:39:33.107" v="1166" actId="207"/>
          <ac:spMkLst>
            <pc:docMk/>
            <pc:sldMk cId="1346002402" sldId="287"/>
            <ac:spMk id="6" creationId="{00000000-0000-0000-0000-000000000000}"/>
          </ac:spMkLst>
        </pc:spChg>
        <pc:spChg chg="mod">
          <ac:chgData name="Janna Duval" userId="4f1bd1e0-02b7-48d6-8fc4-94a8ce67966d" providerId="ADAL" clId="{D155C4E9-2FDE-4452-BC0D-0F28F333D19E}" dt="2023-08-28T00:39:33.107" v="1166" actId="207"/>
          <ac:spMkLst>
            <pc:docMk/>
            <pc:sldMk cId="1346002402" sldId="287"/>
            <ac:spMk id="7" creationId="{00000000-0000-0000-0000-000000000000}"/>
          </ac:spMkLst>
        </pc:spChg>
        <pc:spChg chg="mod">
          <ac:chgData name="Janna Duval" userId="4f1bd1e0-02b7-48d6-8fc4-94a8ce67966d" providerId="ADAL" clId="{D155C4E9-2FDE-4452-BC0D-0F28F333D19E}" dt="2023-08-28T00:39:33.107" v="1166" actId="207"/>
          <ac:spMkLst>
            <pc:docMk/>
            <pc:sldMk cId="1346002402" sldId="287"/>
            <ac:spMk id="8" creationId="{00000000-0000-0000-0000-000000000000}"/>
          </ac:spMkLst>
        </pc:spChg>
        <pc:spChg chg="mod">
          <ac:chgData name="Janna Duval" userId="4f1bd1e0-02b7-48d6-8fc4-94a8ce67966d" providerId="ADAL" clId="{D155C4E9-2FDE-4452-BC0D-0F28F333D19E}" dt="2023-08-28T00:39:33.107" v="1166" actId="207"/>
          <ac:spMkLst>
            <pc:docMk/>
            <pc:sldMk cId="1346002402" sldId="287"/>
            <ac:spMk id="12" creationId="{00000000-0000-0000-0000-000000000000}"/>
          </ac:spMkLst>
        </pc:spChg>
        <pc:spChg chg="mod">
          <ac:chgData name="Janna Duval" userId="4f1bd1e0-02b7-48d6-8fc4-94a8ce67966d" providerId="ADAL" clId="{D155C4E9-2FDE-4452-BC0D-0F28F333D19E}" dt="2023-08-28T00:39:33.107" v="1166" actId="207"/>
          <ac:spMkLst>
            <pc:docMk/>
            <pc:sldMk cId="1346002402" sldId="287"/>
            <ac:spMk id="13" creationId="{00000000-0000-0000-0000-000000000000}"/>
          </ac:spMkLst>
        </pc:spChg>
        <pc:spChg chg="mod">
          <ac:chgData name="Janna Duval" userId="4f1bd1e0-02b7-48d6-8fc4-94a8ce67966d" providerId="ADAL" clId="{D155C4E9-2FDE-4452-BC0D-0F28F333D19E}" dt="2023-08-28T00:39:33.107" v="1166" actId="207"/>
          <ac:spMkLst>
            <pc:docMk/>
            <pc:sldMk cId="1346002402" sldId="287"/>
            <ac:spMk id="15" creationId="{00000000-0000-0000-0000-000000000000}"/>
          </ac:spMkLst>
        </pc:spChg>
        <pc:spChg chg="mod">
          <ac:chgData name="Janna Duval" userId="4f1bd1e0-02b7-48d6-8fc4-94a8ce67966d" providerId="ADAL" clId="{D155C4E9-2FDE-4452-BC0D-0F28F333D19E}" dt="2023-08-28T00:40:08.360" v="1253" actId="20577"/>
          <ac:spMkLst>
            <pc:docMk/>
            <pc:sldMk cId="1346002402" sldId="287"/>
            <ac:spMk id="17" creationId="{00000000-0000-0000-0000-000000000000}"/>
          </ac:spMkLst>
        </pc:spChg>
        <pc:grpChg chg="mod">
          <ac:chgData name="Janna Duval" userId="4f1bd1e0-02b7-48d6-8fc4-94a8ce67966d" providerId="ADAL" clId="{D155C4E9-2FDE-4452-BC0D-0F28F333D19E}" dt="2023-08-28T00:41:50.895" v="1283" actId="207"/>
          <ac:grpSpMkLst>
            <pc:docMk/>
            <pc:sldMk cId="1346002402" sldId="287"/>
            <ac:grpSpMk id="2" creationId="{00000000-0000-0000-0000-000000000000}"/>
          </ac:grpSpMkLst>
        </pc:grpChg>
      </pc:sldChg>
      <pc:sldChg chg="addSp delSp modSp new mod ord setBg replTag delTag">
        <pc:chgData name="Janna Duval" userId="4f1bd1e0-02b7-48d6-8fc4-94a8ce67966d" providerId="ADAL" clId="{D155C4E9-2FDE-4452-BC0D-0F28F333D19E}" dt="2023-08-28T01:37:31.722" v="3134"/>
        <pc:sldMkLst>
          <pc:docMk/>
          <pc:sldMk cId="1394022292" sldId="288"/>
        </pc:sldMkLst>
        <pc:spChg chg="add mod">
          <ac:chgData name="Janna Duval" userId="4f1bd1e0-02b7-48d6-8fc4-94a8ce67966d" providerId="ADAL" clId="{D155C4E9-2FDE-4452-BC0D-0F28F333D19E}" dt="2023-08-28T00:52:03.326" v="1413" actId="1076"/>
          <ac:spMkLst>
            <pc:docMk/>
            <pc:sldMk cId="1394022292" sldId="288"/>
            <ac:spMk id="4" creationId="{0EEE0B30-2C1B-F7D7-6759-085799B61A68}"/>
          </ac:spMkLst>
        </pc:spChg>
        <pc:spChg chg="mod">
          <ac:chgData name="Janna Duval" userId="4f1bd1e0-02b7-48d6-8fc4-94a8ce67966d" providerId="ADAL" clId="{D155C4E9-2FDE-4452-BC0D-0F28F333D19E}" dt="2023-08-28T00:51:34.673" v="1403"/>
          <ac:spMkLst>
            <pc:docMk/>
            <pc:sldMk cId="1394022292" sldId="288"/>
            <ac:spMk id="6" creationId="{1E3C0D4F-F0C6-5ECA-EC45-C8B832C59FEB}"/>
          </ac:spMkLst>
        </pc:spChg>
        <pc:spChg chg="add del">
          <ac:chgData name="Janna Duval" userId="4f1bd1e0-02b7-48d6-8fc4-94a8ce67966d" providerId="ADAL" clId="{D155C4E9-2FDE-4452-BC0D-0F28F333D19E}" dt="2023-08-28T00:50:48.412" v="1391" actId="26606"/>
          <ac:spMkLst>
            <pc:docMk/>
            <pc:sldMk cId="1394022292" sldId="288"/>
            <ac:spMk id="8" creationId="{5D9FC6AC-4A12-4825-8ABE-0732B8EF4D16}"/>
          </ac:spMkLst>
        </pc:spChg>
        <pc:spChg chg="add mod">
          <ac:chgData name="Janna Duval" userId="4f1bd1e0-02b7-48d6-8fc4-94a8ce67966d" providerId="ADAL" clId="{D155C4E9-2FDE-4452-BC0D-0F28F333D19E}" dt="2023-08-28T00:52:27.522" v="1422" actId="688"/>
          <ac:spMkLst>
            <pc:docMk/>
            <pc:sldMk cId="1394022292" sldId="288"/>
            <ac:spMk id="11" creationId="{6272BC21-6F18-FFCD-3F59-3453DB70D019}"/>
          </ac:spMkLst>
        </pc:spChg>
        <pc:grpChg chg="add mod">
          <ac:chgData name="Janna Duval" userId="4f1bd1e0-02b7-48d6-8fc4-94a8ce67966d" providerId="ADAL" clId="{D155C4E9-2FDE-4452-BC0D-0F28F333D19E}" dt="2023-08-28T00:51:42.053" v="1406" actId="1076"/>
          <ac:grpSpMkLst>
            <pc:docMk/>
            <pc:sldMk cId="1394022292" sldId="288"/>
            <ac:grpSpMk id="5" creationId="{15401187-A0E3-1E19-271B-4D97894AEF29}"/>
          </ac:grpSpMkLst>
        </pc:grpChg>
        <pc:picChg chg="add mod">
          <ac:chgData name="Janna Duval" userId="4f1bd1e0-02b7-48d6-8fc4-94a8ce67966d" providerId="ADAL" clId="{D155C4E9-2FDE-4452-BC0D-0F28F333D19E}" dt="2023-08-28T00:50:48.412" v="1391" actId="26606"/>
          <ac:picMkLst>
            <pc:docMk/>
            <pc:sldMk cId="1394022292" sldId="288"/>
            <ac:picMk id="3" creationId="{2D6987EF-E8FE-7FAA-D04F-875242EAB9D3}"/>
          </ac:picMkLst>
        </pc:picChg>
        <pc:picChg chg="add mod">
          <ac:chgData name="Janna Duval" userId="4f1bd1e0-02b7-48d6-8fc4-94a8ce67966d" providerId="ADAL" clId="{D155C4E9-2FDE-4452-BC0D-0F28F333D19E}" dt="2023-08-28T00:51:42.053" v="1406" actId="1076"/>
          <ac:picMkLst>
            <pc:docMk/>
            <pc:sldMk cId="1394022292" sldId="288"/>
            <ac:picMk id="7" creationId="{35F9BF90-0B7E-0AB6-5748-F7367F3E786D}"/>
          </ac:picMkLst>
        </pc:picChg>
        <pc:picChg chg="add del mod">
          <ac:chgData name="Janna Duval" userId="4f1bd1e0-02b7-48d6-8fc4-94a8ce67966d" providerId="ADAL" clId="{D155C4E9-2FDE-4452-BC0D-0F28F333D19E}" dt="2023-08-28T00:51:55.323" v="1410"/>
          <ac:picMkLst>
            <pc:docMk/>
            <pc:sldMk cId="1394022292" sldId="288"/>
            <ac:picMk id="9" creationId="{E0378BCC-CE3B-B208-5809-CF0E695A8A62}"/>
          </ac:picMkLst>
        </pc:picChg>
        <pc:picChg chg="add mod">
          <ac:chgData name="Janna Duval" userId="4f1bd1e0-02b7-48d6-8fc4-94a8ce67966d" providerId="ADAL" clId="{D155C4E9-2FDE-4452-BC0D-0F28F333D19E}" dt="2023-08-28T00:52:08.916" v="1416" actId="1076"/>
          <ac:picMkLst>
            <pc:docMk/>
            <pc:sldMk cId="1394022292" sldId="288"/>
            <ac:picMk id="10" creationId="{A1E70385-BD98-9A7A-C629-B4C90FE07D55}"/>
          </ac:picMkLst>
        </pc:picChg>
      </pc:sldChg>
      <pc:sldChg chg="addSp modSp new mod ord replTag delTag">
        <pc:chgData name="Janna Duval" userId="4f1bd1e0-02b7-48d6-8fc4-94a8ce67966d" providerId="ADAL" clId="{D155C4E9-2FDE-4452-BC0D-0F28F333D19E}" dt="2023-08-28T01:36:44.764" v="3083"/>
        <pc:sldMkLst>
          <pc:docMk/>
          <pc:sldMk cId="2837907656" sldId="289"/>
        </pc:sldMkLst>
        <pc:picChg chg="add mod">
          <ac:chgData name="Janna Duval" userId="4f1bd1e0-02b7-48d6-8fc4-94a8ce67966d" providerId="ADAL" clId="{D155C4E9-2FDE-4452-BC0D-0F28F333D19E}" dt="2023-08-28T00:55:00.579" v="1439" actId="962"/>
          <ac:picMkLst>
            <pc:docMk/>
            <pc:sldMk cId="2837907656" sldId="289"/>
            <ac:picMk id="3" creationId="{C5C9B892-0716-09DC-1135-CAF74ABEFD7C}"/>
          </ac:picMkLst>
        </pc:picChg>
      </pc:sldChg>
      <pc:sldChg chg="addSp delSp modSp new del mod replTag delTag">
        <pc:chgData name="Janna Duval" userId="4f1bd1e0-02b7-48d6-8fc4-94a8ce67966d" providerId="ADAL" clId="{D155C4E9-2FDE-4452-BC0D-0F28F333D19E}" dt="2023-08-28T01:31:46.831" v="2928" actId="47"/>
        <pc:sldMkLst>
          <pc:docMk/>
          <pc:sldMk cId="50991396" sldId="290"/>
        </pc:sldMkLst>
        <pc:picChg chg="add del mod">
          <ac:chgData name="Janna Duval" userId="4f1bd1e0-02b7-48d6-8fc4-94a8ce67966d" providerId="ADAL" clId="{D155C4E9-2FDE-4452-BC0D-0F28F333D19E}" dt="2023-08-28T01:23:05.465" v="2135" actId="478"/>
          <ac:picMkLst>
            <pc:docMk/>
            <pc:sldMk cId="50991396" sldId="290"/>
            <ac:picMk id="3" creationId="{82DB1E23-CFDE-5C15-2B18-3CC187E84AEA}"/>
          </ac:picMkLst>
        </pc:picChg>
      </pc:sldChg>
      <pc:sldChg chg="modSp add mod ord replTag delTag">
        <pc:chgData name="Janna Duval" userId="4f1bd1e0-02b7-48d6-8fc4-94a8ce67966d" providerId="ADAL" clId="{D155C4E9-2FDE-4452-BC0D-0F28F333D19E}" dt="2023-08-28T01:36:54.051" v="3089"/>
        <pc:sldMkLst>
          <pc:docMk/>
          <pc:sldMk cId="2823186807" sldId="290"/>
        </pc:sldMkLst>
        <pc:spChg chg="mod">
          <ac:chgData name="Janna Duval" userId="4f1bd1e0-02b7-48d6-8fc4-94a8ce67966d" providerId="ADAL" clId="{D155C4E9-2FDE-4452-BC0D-0F28F333D19E}" dt="2023-08-28T01:36:42.844" v="3081" actId="20577"/>
          <ac:spMkLst>
            <pc:docMk/>
            <pc:sldMk cId="2823186807" sldId="290"/>
            <ac:spMk id="17" creationId="{00000000-0000-0000-0000-000000000000}"/>
          </ac:spMkLst>
        </pc:spChg>
      </pc:sldChg>
      <pc:sldChg chg="new del replTag">
        <pc:chgData name="Janna Duval" userId="4f1bd1e0-02b7-48d6-8fc4-94a8ce67966d" providerId="ADAL" clId="{D155C4E9-2FDE-4452-BC0D-0F28F333D19E}" dt="2023-08-28T01:19:28.305" v="2122" actId="47"/>
        <pc:sldMkLst>
          <pc:docMk/>
          <pc:sldMk cId="2663574342" sldId="291"/>
        </pc:sldMkLst>
      </pc:sldChg>
      <pc:sldChg chg="modSp mod replTag delTag">
        <pc:chgData name="Janna Duval" userId="4f1bd1e0-02b7-48d6-8fc4-94a8ce67966d" providerId="ADAL" clId="{D155C4E9-2FDE-4452-BC0D-0F28F333D19E}" dt="2023-08-28T01:37:26.087" v="3132"/>
        <pc:sldMkLst>
          <pc:docMk/>
          <pc:sldMk cId="3244382401" sldId="291"/>
        </pc:sldMkLst>
        <pc:spChg chg="mod">
          <ac:chgData name="Janna Duval" userId="4f1bd1e0-02b7-48d6-8fc4-94a8ce67966d" providerId="ADAL" clId="{D155C4E9-2FDE-4452-BC0D-0F28F333D19E}" dt="2023-08-28T01:37:23.663" v="3130" actId="20577"/>
          <ac:spMkLst>
            <pc:docMk/>
            <pc:sldMk cId="3244382401" sldId="291"/>
            <ac:spMk id="17" creationId="{00000000-0000-0000-0000-000000000000}"/>
          </ac:spMkLst>
        </pc:spChg>
      </pc:sldChg>
    </pc:docChg>
  </pc:docChgLst>
  <pc:docChgLst>
    <pc:chgData name="Shannon Arsenault" userId="S::arsenaults@northern.on.ca::168a4f68-8b2b-444e-92d3-b170baf7b65c" providerId="AD" clId="Web-{13E772D3-067E-4E7D-B23A-22D067B68789}"/>
    <pc:docChg chg="modSld">
      <pc:chgData name="Shannon Arsenault" userId="S::arsenaults@northern.on.ca::168a4f68-8b2b-444e-92d3-b170baf7b65c" providerId="AD" clId="Web-{13E772D3-067E-4E7D-B23A-22D067B68789}" dt="2023-09-07T22:07:40.572" v="6" actId="20577"/>
      <pc:docMkLst>
        <pc:docMk/>
      </pc:docMkLst>
      <pc:sldChg chg="addSp delSp modSp">
        <pc:chgData name="Shannon Arsenault" userId="S::arsenaults@northern.on.ca::168a4f68-8b2b-444e-92d3-b170baf7b65c" providerId="AD" clId="Web-{13E772D3-067E-4E7D-B23A-22D067B68789}" dt="2023-09-07T22:07:40.572" v="6" actId="20577"/>
        <pc:sldMkLst>
          <pc:docMk/>
          <pc:sldMk cId="0" sldId="265"/>
        </pc:sldMkLst>
        <pc:spChg chg="mod">
          <ac:chgData name="Shannon Arsenault" userId="S::arsenaults@northern.on.ca::168a4f68-8b2b-444e-92d3-b170baf7b65c" providerId="AD" clId="Web-{13E772D3-067E-4E7D-B23A-22D067B68789}" dt="2023-09-07T22:07:40.572" v="6" actId="20577"/>
          <ac:spMkLst>
            <pc:docMk/>
            <pc:sldMk cId="0" sldId="265"/>
            <ac:spMk id="3" creationId="{1704E419-01C0-BB06-557B-7FF185437FB6}"/>
          </ac:spMkLst>
        </pc:spChg>
        <pc:spChg chg="add del">
          <ac:chgData name="Shannon Arsenault" userId="S::arsenaults@northern.on.ca::168a4f68-8b2b-444e-92d3-b170baf7b65c" providerId="AD" clId="Web-{13E772D3-067E-4E7D-B23A-22D067B68789}" dt="2023-09-07T22:04:36.285" v="1"/>
          <ac:spMkLst>
            <pc:docMk/>
            <pc:sldMk cId="0" sldId="265"/>
            <ac:spMk id="9" creationId="{1176E44C-C0C6-3464-8059-28C6FAD79CD8}"/>
          </ac:spMkLst>
        </pc:spChg>
        <pc:spChg chg="add del">
          <ac:chgData name="Shannon Arsenault" userId="S::arsenaults@northern.on.ca::168a4f68-8b2b-444e-92d3-b170baf7b65c" providerId="AD" clId="Web-{13E772D3-067E-4E7D-B23A-22D067B68789}" dt="2023-09-07T22:04:54.035" v="3"/>
          <ac:spMkLst>
            <pc:docMk/>
            <pc:sldMk cId="0" sldId="265"/>
            <ac:spMk id="15" creationId="{D40949CB-3693-335D-322D-385219E728C7}"/>
          </ac:spMkLst>
        </pc:spChg>
      </pc:sldChg>
    </pc:docChg>
  </pc:docChgLst>
  <pc:docChgLst>
    <pc:chgData clId="Web-{7749B51B-A1C2-476D-84A6-149DD1C7D855}"/>
    <pc:docChg chg="modSld">
      <pc:chgData name="" userId="" providerId="" clId="Web-{7749B51B-A1C2-476D-84A6-149DD1C7D855}" dt="2023-09-08T13:20:27.361" v="0" actId="20577"/>
      <pc:docMkLst>
        <pc:docMk/>
      </pc:docMkLst>
      <pc:sldChg chg="modSp">
        <pc:chgData name="" userId="" providerId="" clId="Web-{7749B51B-A1C2-476D-84A6-149DD1C7D855}" dt="2023-09-08T13:20:27.361" v="0" actId="20577"/>
        <pc:sldMkLst>
          <pc:docMk/>
          <pc:sldMk cId="0" sldId="257"/>
        </pc:sldMkLst>
        <pc:spChg chg="mod">
          <ac:chgData name="" userId="" providerId="" clId="Web-{7749B51B-A1C2-476D-84A6-149DD1C7D855}" dt="2023-09-08T13:20:27.361" v="0" actId="20577"/>
          <ac:spMkLst>
            <pc:docMk/>
            <pc:sldMk cId="0" sldId="257"/>
            <ac:spMk id="17" creationId="{00000000-0000-0000-0000-000000000000}"/>
          </ac:spMkLst>
        </pc:spChg>
      </pc:sldChg>
    </pc:docChg>
  </pc:docChgLst>
  <pc:docChgLst>
    <pc:chgData name="Janna Duval" userId="S::duvalj@northern.on.ca::4f1bd1e0-02b7-48d6-8fc4-94a8ce67966d" providerId="AD" clId="Web-{B6D4898B-E482-4EA9-9FCF-3198C6E3745D}"/>
    <pc:docChg chg="modSld">
      <pc:chgData name="Janna Duval" userId="S::duvalj@northern.on.ca::4f1bd1e0-02b7-48d6-8fc4-94a8ce67966d" providerId="AD" clId="Web-{B6D4898B-E482-4EA9-9FCF-3198C6E3745D}" dt="2023-08-28T13:31:54.439" v="5" actId="1076"/>
      <pc:docMkLst>
        <pc:docMk/>
      </pc:docMkLst>
      <pc:sldChg chg="modSp">
        <pc:chgData name="Janna Duval" userId="S::duvalj@northern.on.ca::4f1bd1e0-02b7-48d6-8fc4-94a8ce67966d" providerId="AD" clId="Web-{B6D4898B-E482-4EA9-9FCF-3198C6E3745D}" dt="2023-08-28T13:29:30.513" v="1" actId="1076"/>
        <pc:sldMkLst>
          <pc:docMk/>
          <pc:sldMk cId="0" sldId="261"/>
        </pc:sldMkLst>
        <pc:spChg chg="mod">
          <ac:chgData name="Janna Duval" userId="S::duvalj@northern.on.ca::4f1bd1e0-02b7-48d6-8fc4-94a8ce67966d" providerId="AD" clId="Web-{B6D4898B-E482-4EA9-9FCF-3198C6E3745D}" dt="2023-08-28T13:29:30.513" v="1" actId="1076"/>
          <ac:spMkLst>
            <pc:docMk/>
            <pc:sldMk cId="0" sldId="261"/>
            <ac:spMk id="38" creationId="{00000000-0000-0000-0000-000000000000}"/>
          </ac:spMkLst>
        </pc:spChg>
        <pc:grpChg chg="mod">
          <ac:chgData name="Janna Duval" userId="S::duvalj@northern.on.ca::4f1bd1e0-02b7-48d6-8fc4-94a8ce67966d" providerId="AD" clId="Web-{B6D4898B-E482-4EA9-9FCF-3198C6E3745D}" dt="2023-08-28T13:29:02.262" v="0" actId="1076"/>
          <ac:grpSpMkLst>
            <pc:docMk/>
            <pc:sldMk cId="0" sldId="261"/>
            <ac:grpSpMk id="30" creationId="{00000000-0000-0000-0000-000000000000}"/>
          </ac:grpSpMkLst>
        </pc:grpChg>
      </pc:sldChg>
      <pc:sldChg chg="modSp">
        <pc:chgData name="Janna Duval" userId="S::duvalj@northern.on.ca::4f1bd1e0-02b7-48d6-8fc4-94a8ce67966d" providerId="AD" clId="Web-{B6D4898B-E482-4EA9-9FCF-3198C6E3745D}" dt="2023-08-28T13:30:58.750" v="2" actId="20577"/>
        <pc:sldMkLst>
          <pc:docMk/>
          <pc:sldMk cId="0" sldId="262"/>
        </pc:sldMkLst>
        <pc:spChg chg="mod">
          <ac:chgData name="Janna Duval" userId="S::duvalj@northern.on.ca::4f1bd1e0-02b7-48d6-8fc4-94a8ce67966d" providerId="AD" clId="Web-{B6D4898B-E482-4EA9-9FCF-3198C6E3745D}" dt="2023-08-28T13:30:58.750" v="2" actId="20577"/>
          <ac:spMkLst>
            <pc:docMk/>
            <pc:sldMk cId="0" sldId="262"/>
            <ac:spMk id="16" creationId="{00000000-0000-0000-0000-000000000000}"/>
          </ac:spMkLst>
        </pc:spChg>
      </pc:sldChg>
      <pc:sldChg chg="modSp">
        <pc:chgData name="Janna Duval" userId="S::duvalj@northern.on.ca::4f1bd1e0-02b7-48d6-8fc4-94a8ce67966d" providerId="AD" clId="Web-{B6D4898B-E482-4EA9-9FCF-3198C6E3745D}" dt="2023-08-28T13:31:54.439" v="5" actId="1076"/>
        <pc:sldMkLst>
          <pc:docMk/>
          <pc:sldMk cId="0" sldId="265"/>
        </pc:sldMkLst>
        <pc:spChg chg="mod">
          <ac:chgData name="Janna Duval" userId="S::duvalj@northern.on.ca::4f1bd1e0-02b7-48d6-8fc4-94a8ce67966d" providerId="AD" clId="Web-{B6D4898B-E482-4EA9-9FCF-3198C6E3745D}" dt="2023-08-28T13:31:45.330" v="3" actId="1076"/>
          <ac:spMkLst>
            <pc:docMk/>
            <pc:sldMk cId="0" sldId="265"/>
            <ac:spMk id="2" creationId="{00000000-0000-0000-0000-000000000000}"/>
          </ac:spMkLst>
        </pc:spChg>
        <pc:grpChg chg="mod">
          <ac:chgData name="Janna Duval" userId="S::duvalj@northern.on.ca::4f1bd1e0-02b7-48d6-8fc4-94a8ce67966d" providerId="AD" clId="Web-{B6D4898B-E482-4EA9-9FCF-3198C6E3745D}" dt="2023-08-28T13:31:54.439" v="5" actId="1076"/>
          <ac:grpSpMkLst>
            <pc:docMk/>
            <pc:sldMk cId="0" sldId="265"/>
            <ac:grpSpMk id="25" creationId="{D8DC46CA-6EE5-9764-5F73-53AD857EDAF8}"/>
          </ac:grpSpMkLst>
        </pc:grpChg>
        <pc:grpChg chg="mod">
          <ac:chgData name="Janna Duval" userId="S::duvalj@northern.on.ca::4f1bd1e0-02b7-48d6-8fc4-94a8ce67966d" providerId="AD" clId="Web-{B6D4898B-E482-4EA9-9FCF-3198C6E3745D}" dt="2023-08-28T13:31:54.424" v="4" actId="1076"/>
          <ac:grpSpMkLst>
            <pc:docMk/>
            <pc:sldMk cId="0" sldId="265"/>
            <ac:grpSpMk id="26" creationId="{23241D8E-93C0-D361-A0C2-DA7267400A47}"/>
          </ac:grpSpMkLst>
        </pc:grpChg>
      </pc:sldChg>
    </pc:docChg>
  </pc:docChgLst>
  <pc:docChgLst>
    <pc:chgData name="Shannon Arsenault" userId="S::arsenaults@northern.on.ca::168a4f68-8b2b-444e-92d3-b170baf7b65c" providerId="AD" clId="Web-{3800CA94-1C85-45EF-AE52-D653A34BF98B}"/>
    <pc:docChg chg="modSld">
      <pc:chgData name="Shannon Arsenault" userId="S::arsenaults@northern.on.ca::168a4f68-8b2b-444e-92d3-b170baf7b65c" providerId="AD" clId="Web-{3800CA94-1C85-45EF-AE52-D653A34BF98B}" dt="2023-08-28T15:41:43.413" v="12" actId="1076"/>
      <pc:docMkLst>
        <pc:docMk/>
      </pc:docMkLst>
      <pc:sldChg chg="addSp modSp">
        <pc:chgData name="Shannon Arsenault" userId="S::arsenaults@northern.on.ca::168a4f68-8b2b-444e-92d3-b170baf7b65c" providerId="AD" clId="Web-{3800CA94-1C85-45EF-AE52-D653A34BF98B}" dt="2023-08-28T15:41:43.413" v="12" actId="1076"/>
        <pc:sldMkLst>
          <pc:docMk/>
          <pc:sldMk cId="0" sldId="265"/>
        </pc:sldMkLst>
        <pc:spChg chg="add mod">
          <ac:chgData name="Shannon Arsenault" userId="S::arsenaults@northern.on.ca::168a4f68-8b2b-444e-92d3-b170baf7b65c" providerId="AD" clId="Web-{3800CA94-1C85-45EF-AE52-D653A34BF98B}" dt="2023-08-28T15:41:43.413" v="12" actId="1076"/>
          <ac:spMkLst>
            <pc:docMk/>
            <pc:sldMk cId="0" sldId="265"/>
            <ac:spMk id="3" creationId="{1704E419-01C0-BB06-557B-7FF185437FB6}"/>
          </ac:spMkLst>
        </pc:spChg>
      </pc:sldChg>
    </pc:docChg>
  </pc:docChgLst>
  <pc:docChgLst>
    <pc:chgData name="Shannon Arsenault" userId="S::arsenaults@northern.on.ca::168a4f68-8b2b-444e-92d3-b170baf7b65c" providerId="AD" clId="Web-{A05E66E3-FD1A-4919-BA1F-DD246707FD1A}"/>
    <pc:docChg chg="modSld">
      <pc:chgData name="Shannon Arsenault" userId="S::arsenaults@northern.on.ca::168a4f68-8b2b-444e-92d3-b170baf7b65c" providerId="AD" clId="Web-{A05E66E3-FD1A-4919-BA1F-DD246707FD1A}" dt="2023-08-28T15:17:06.771" v="3" actId="20577"/>
      <pc:docMkLst>
        <pc:docMk/>
      </pc:docMkLst>
      <pc:sldChg chg="modSp">
        <pc:chgData name="Shannon Arsenault" userId="S::arsenaults@northern.on.ca::168a4f68-8b2b-444e-92d3-b170baf7b65c" providerId="AD" clId="Web-{A05E66E3-FD1A-4919-BA1F-DD246707FD1A}" dt="2023-08-28T15:17:06.771" v="3" actId="20577"/>
        <pc:sldMkLst>
          <pc:docMk/>
          <pc:sldMk cId="0" sldId="265"/>
        </pc:sldMkLst>
        <pc:spChg chg="mod">
          <ac:chgData name="Shannon Arsenault" userId="S::arsenaults@northern.on.ca::168a4f68-8b2b-444e-92d3-b170baf7b65c" providerId="AD" clId="Web-{A05E66E3-FD1A-4919-BA1F-DD246707FD1A}" dt="2023-08-28T15:17:06.771" v="3" actId="20577"/>
          <ac:spMkLst>
            <pc:docMk/>
            <pc:sldMk cId="0" sldId="265"/>
            <ac:spMk id="8" creationId="{00000000-0000-0000-0000-000000000000}"/>
          </ac:spMkLst>
        </pc:spChg>
        <pc:spChg chg="mod">
          <ac:chgData name="Shannon Arsenault" userId="S::arsenaults@northern.on.ca::168a4f68-8b2b-444e-92d3-b170baf7b65c" providerId="AD" clId="Web-{A05E66E3-FD1A-4919-BA1F-DD246707FD1A}" dt="2023-08-28T15:16:47.693" v="2" actId="20577"/>
          <ac:spMkLst>
            <pc:docMk/>
            <pc:sldMk cId="0" sldId="265"/>
            <ac:spMk id="1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57B487-BE6B-44F1-8C70-7EB1B1A033D4}" type="datetimeFigureOut">
              <a:rPr lang="en-US" smtClean="0"/>
              <a:t>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E589A5-769B-4878-836E-DB770E4A72E1}" type="slidenum">
              <a:rPr lang="en-US" smtClean="0"/>
              <a:t>‹#›</a:t>
            </a:fld>
            <a:endParaRPr lang="en-US"/>
          </a:p>
        </p:txBody>
      </p:sp>
    </p:spTree>
    <p:extLst>
      <p:ext uri="{BB962C8B-B14F-4D97-AF65-F5344CB8AC3E}">
        <p14:creationId xmlns:p14="http://schemas.microsoft.com/office/powerpoint/2010/main" val="160530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589A5-769B-4878-836E-DB770E4A72E1}" type="slidenum">
              <a:rPr lang="en-US" smtClean="0"/>
              <a:t>6</a:t>
            </a:fld>
            <a:endParaRPr lang="en-US"/>
          </a:p>
        </p:txBody>
      </p:sp>
    </p:spTree>
    <p:extLst>
      <p:ext uri="{BB962C8B-B14F-4D97-AF65-F5344CB8AC3E}">
        <p14:creationId xmlns:p14="http://schemas.microsoft.com/office/powerpoint/2010/main" val="1657339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589A5-769B-4878-836E-DB770E4A72E1}" type="slidenum">
              <a:rPr lang="en-US" smtClean="0"/>
              <a:t>16</a:t>
            </a:fld>
            <a:endParaRPr lang="en-US"/>
          </a:p>
        </p:txBody>
      </p:sp>
    </p:spTree>
    <p:extLst>
      <p:ext uri="{BB962C8B-B14F-4D97-AF65-F5344CB8AC3E}">
        <p14:creationId xmlns:p14="http://schemas.microsoft.com/office/powerpoint/2010/main" val="1952125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https://chat.openai.com/</a:t>
            </a:r>
          </a:p>
          <a:p>
            <a:endParaRPr lang="en-US"/>
          </a:p>
          <a:p>
            <a:r>
              <a:rPr lang="en-US"/>
              <a:t>LEID@northern.on.ca</a:t>
            </a:r>
          </a:p>
          <a:p>
            <a:r>
              <a:rPr lang="en-US"/>
              <a:t>Northern123</a:t>
            </a:r>
          </a:p>
          <a:p>
            <a:endParaRPr lang="en-US"/>
          </a:p>
          <a:p>
            <a:endParaRPr lang="en-US"/>
          </a:p>
          <a:p>
            <a:r>
              <a:rPr lang="en-US"/>
              <a:t>https://tome.app/leid-5c8?tab=recent</a:t>
            </a:r>
          </a:p>
        </p:txBody>
      </p:sp>
      <p:sp>
        <p:nvSpPr>
          <p:cNvPr id="4" name="Slide Number Placeholder 3"/>
          <p:cNvSpPr>
            <a:spLocks noGrp="1"/>
          </p:cNvSpPr>
          <p:nvPr>
            <p:ph type="sldNum" sz="quarter" idx="5"/>
          </p:nvPr>
        </p:nvSpPr>
        <p:spPr/>
        <p:txBody>
          <a:bodyPr/>
          <a:lstStyle/>
          <a:p>
            <a:fld id="{8CE589A5-769B-4878-836E-DB770E4A72E1}" type="slidenum">
              <a:rPr lang="en-US" smtClean="0"/>
              <a:t>7</a:t>
            </a:fld>
            <a:endParaRPr lang="en-US"/>
          </a:p>
        </p:txBody>
      </p:sp>
    </p:spTree>
    <p:extLst>
      <p:ext uri="{BB962C8B-B14F-4D97-AF65-F5344CB8AC3E}">
        <p14:creationId xmlns:p14="http://schemas.microsoft.com/office/powerpoint/2010/main" val="2389491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Consistency and Repetition</a:t>
            </a:r>
          </a:p>
          <a:p>
            <a:r>
              <a:rPr lang="en-US"/>
              <a:t>AI-generated content can sometimes exhibit a level of consistency or repetition that's not typical of human-generated work. Look for patterns that seem unnatural or automated.</a:t>
            </a:r>
          </a:p>
        </p:txBody>
      </p:sp>
      <p:sp>
        <p:nvSpPr>
          <p:cNvPr id="4" name="Slide Number Placeholder 3"/>
          <p:cNvSpPr>
            <a:spLocks noGrp="1"/>
          </p:cNvSpPr>
          <p:nvPr>
            <p:ph type="sldNum" sz="quarter" idx="5"/>
          </p:nvPr>
        </p:nvSpPr>
        <p:spPr/>
        <p:txBody>
          <a:bodyPr/>
          <a:lstStyle/>
          <a:p>
            <a:fld id="{8CE589A5-769B-4878-836E-DB770E4A72E1}" type="slidenum">
              <a:rPr lang="en-US" smtClean="0"/>
              <a:t>8</a:t>
            </a:fld>
            <a:endParaRPr lang="en-US"/>
          </a:p>
        </p:txBody>
      </p:sp>
    </p:spTree>
    <p:extLst>
      <p:ext uri="{BB962C8B-B14F-4D97-AF65-F5344CB8AC3E}">
        <p14:creationId xmlns:p14="http://schemas.microsoft.com/office/powerpoint/2010/main" val="75216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589A5-769B-4878-836E-DB770E4A72E1}" type="slidenum">
              <a:rPr lang="en-US" smtClean="0"/>
              <a:t>9</a:t>
            </a:fld>
            <a:endParaRPr lang="en-US"/>
          </a:p>
        </p:txBody>
      </p:sp>
    </p:spTree>
    <p:extLst>
      <p:ext uri="{BB962C8B-B14F-4D97-AF65-F5344CB8AC3E}">
        <p14:creationId xmlns:p14="http://schemas.microsoft.com/office/powerpoint/2010/main" val="286749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589A5-769B-4878-836E-DB770E4A72E1}" type="slidenum">
              <a:rPr lang="en-US" smtClean="0"/>
              <a:t>10</a:t>
            </a:fld>
            <a:endParaRPr lang="en-US"/>
          </a:p>
        </p:txBody>
      </p:sp>
    </p:spTree>
    <p:extLst>
      <p:ext uri="{BB962C8B-B14F-4D97-AF65-F5344CB8AC3E}">
        <p14:creationId xmlns:p14="http://schemas.microsoft.com/office/powerpoint/2010/main" val="679613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589A5-769B-4878-836E-DB770E4A72E1}" type="slidenum">
              <a:rPr lang="en-US" smtClean="0"/>
              <a:t>11</a:t>
            </a:fld>
            <a:endParaRPr lang="en-US"/>
          </a:p>
        </p:txBody>
      </p:sp>
    </p:spTree>
    <p:extLst>
      <p:ext uri="{BB962C8B-B14F-4D97-AF65-F5344CB8AC3E}">
        <p14:creationId xmlns:p14="http://schemas.microsoft.com/office/powerpoint/2010/main" val="420084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589A5-769B-4878-836E-DB770E4A72E1}" type="slidenum">
              <a:rPr lang="en-US" smtClean="0"/>
              <a:t>12</a:t>
            </a:fld>
            <a:endParaRPr lang="en-US"/>
          </a:p>
        </p:txBody>
      </p:sp>
    </p:spTree>
    <p:extLst>
      <p:ext uri="{BB962C8B-B14F-4D97-AF65-F5344CB8AC3E}">
        <p14:creationId xmlns:p14="http://schemas.microsoft.com/office/powerpoint/2010/main" val="1626736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current – most AI’s do not have access to anything newer then 2021</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Sources: </a:t>
            </a:r>
            <a:r>
              <a:rPr lang="en-US" b="1"/>
              <a:t>Author: Brent A. Anders</a:t>
            </a:r>
          </a:p>
          <a:p>
            <a:r>
              <a:rPr lang="en-US"/>
              <a:t>https://sovorelpublishing.com/index.php/author/brent/</a:t>
            </a:r>
          </a:p>
          <a:p>
            <a:endParaRPr lang="en-US"/>
          </a:p>
        </p:txBody>
      </p:sp>
      <p:sp>
        <p:nvSpPr>
          <p:cNvPr id="4" name="Slide Number Placeholder 3"/>
          <p:cNvSpPr>
            <a:spLocks noGrp="1"/>
          </p:cNvSpPr>
          <p:nvPr>
            <p:ph type="sldNum" sz="quarter" idx="5"/>
          </p:nvPr>
        </p:nvSpPr>
        <p:spPr/>
        <p:txBody>
          <a:bodyPr/>
          <a:lstStyle/>
          <a:p>
            <a:fld id="{8CE589A5-769B-4878-836E-DB770E4A72E1}" type="slidenum">
              <a:rPr lang="en-US" smtClean="0"/>
              <a:t>14</a:t>
            </a:fld>
            <a:endParaRPr lang="en-US"/>
          </a:p>
        </p:txBody>
      </p:sp>
    </p:spTree>
    <p:extLst>
      <p:ext uri="{BB962C8B-B14F-4D97-AF65-F5344CB8AC3E}">
        <p14:creationId xmlns:p14="http://schemas.microsoft.com/office/powerpoint/2010/main" val="3728154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589A5-769B-4878-836E-DB770E4A72E1}" type="slidenum">
              <a:rPr lang="en-US" smtClean="0"/>
              <a:t>15</a:t>
            </a:fld>
            <a:endParaRPr lang="en-US"/>
          </a:p>
        </p:txBody>
      </p:sp>
    </p:spTree>
    <p:extLst>
      <p:ext uri="{BB962C8B-B14F-4D97-AF65-F5344CB8AC3E}">
        <p14:creationId xmlns:p14="http://schemas.microsoft.com/office/powerpoint/2010/main" val="2510214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jpe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slideLayout" Target="../slideLayouts/slideLayout7.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tags" Target="../tags/tag2.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61.svg"/><Relationship Id="rId18" Type="http://schemas.openxmlformats.org/officeDocument/2006/relationships/image" Target="../media/image84.png"/><Relationship Id="rId26" Type="http://schemas.openxmlformats.org/officeDocument/2006/relationships/image" Target="../media/image25.png"/><Relationship Id="rId3" Type="http://schemas.openxmlformats.org/officeDocument/2006/relationships/notesSlide" Target="../notesSlides/notesSlide5.xml"/><Relationship Id="rId21" Type="http://schemas.openxmlformats.org/officeDocument/2006/relationships/image" Target="../media/image87.svg"/><Relationship Id="rId7" Type="http://schemas.openxmlformats.org/officeDocument/2006/relationships/image" Target="../media/image79.svg"/><Relationship Id="rId12" Type="http://schemas.openxmlformats.org/officeDocument/2006/relationships/image" Target="../media/image60.png"/><Relationship Id="rId17" Type="http://schemas.openxmlformats.org/officeDocument/2006/relationships/image" Target="../media/image65.svg"/><Relationship Id="rId25" Type="http://schemas.openxmlformats.org/officeDocument/2006/relationships/image" Target="../media/image89.svg"/><Relationship Id="rId2" Type="http://schemas.openxmlformats.org/officeDocument/2006/relationships/slideLayout" Target="../slideLayouts/slideLayout7.xml"/><Relationship Id="rId16" Type="http://schemas.openxmlformats.org/officeDocument/2006/relationships/image" Target="../media/image64.png"/><Relationship Id="rId20" Type="http://schemas.openxmlformats.org/officeDocument/2006/relationships/image" Target="../media/image86.png"/><Relationship Id="rId1" Type="http://schemas.openxmlformats.org/officeDocument/2006/relationships/tags" Target="../tags/tag11.xml"/><Relationship Id="rId6" Type="http://schemas.openxmlformats.org/officeDocument/2006/relationships/image" Target="../media/image78.png"/><Relationship Id="rId11" Type="http://schemas.openxmlformats.org/officeDocument/2006/relationships/image" Target="../media/image83.svg"/><Relationship Id="rId24" Type="http://schemas.openxmlformats.org/officeDocument/2006/relationships/image" Target="../media/image88.png"/><Relationship Id="rId5" Type="http://schemas.openxmlformats.org/officeDocument/2006/relationships/image" Target="../media/image77.svg"/><Relationship Id="rId15" Type="http://schemas.openxmlformats.org/officeDocument/2006/relationships/image" Target="../media/image63.svg"/><Relationship Id="rId23" Type="http://schemas.openxmlformats.org/officeDocument/2006/relationships/image" Target="../media/image71.svg"/><Relationship Id="rId10" Type="http://schemas.openxmlformats.org/officeDocument/2006/relationships/image" Target="../media/image82.png"/><Relationship Id="rId19" Type="http://schemas.openxmlformats.org/officeDocument/2006/relationships/image" Target="../media/image85.sv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svg"/><Relationship Id="rId18" Type="http://schemas.openxmlformats.org/officeDocument/2006/relationships/image" Target="../media/image43.png"/><Relationship Id="rId3" Type="http://schemas.openxmlformats.org/officeDocument/2006/relationships/notesSlide" Target="../notesSlides/notesSlide6.xml"/><Relationship Id="rId21" Type="http://schemas.openxmlformats.org/officeDocument/2006/relationships/image" Target="../media/image97.svg"/><Relationship Id="rId7" Type="http://schemas.openxmlformats.org/officeDocument/2006/relationships/image" Target="../media/image13.svg"/><Relationship Id="rId12" Type="http://schemas.openxmlformats.org/officeDocument/2006/relationships/image" Target="../media/image6.png"/><Relationship Id="rId17" Type="http://schemas.openxmlformats.org/officeDocument/2006/relationships/image" Target="../media/image95.svg"/><Relationship Id="rId2" Type="http://schemas.openxmlformats.org/officeDocument/2006/relationships/slideLayout" Target="../slideLayouts/slideLayout7.xml"/><Relationship Id="rId16" Type="http://schemas.openxmlformats.org/officeDocument/2006/relationships/image" Target="../media/image94.png"/><Relationship Id="rId20" Type="http://schemas.openxmlformats.org/officeDocument/2006/relationships/image" Target="../media/image96.png"/><Relationship Id="rId1" Type="http://schemas.openxmlformats.org/officeDocument/2006/relationships/tags" Target="../tags/tag12.xml"/><Relationship Id="rId6" Type="http://schemas.openxmlformats.org/officeDocument/2006/relationships/image" Target="../media/image12.png"/><Relationship Id="rId11" Type="http://schemas.openxmlformats.org/officeDocument/2006/relationships/image" Target="../media/image24.svg"/><Relationship Id="rId5" Type="http://schemas.openxmlformats.org/officeDocument/2006/relationships/image" Target="../media/image91.svg"/><Relationship Id="rId15" Type="http://schemas.openxmlformats.org/officeDocument/2006/relationships/image" Target="../media/image93.svg"/><Relationship Id="rId10" Type="http://schemas.openxmlformats.org/officeDocument/2006/relationships/image" Target="../media/image23.png"/><Relationship Id="rId19" Type="http://schemas.openxmlformats.org/officeDocument/2006/relationships/image" Target="../media/image44.svg"/><Relationship Id="rId4" Type="http://schemas.openxmlformats.org/officeDocument/2006/relationships/image" Target="../media/image90.png"/><Relationship Id="rId9" Type="http://schemas.openxmlformats.org/officeDocument/2006/relationships/image" Target="../media/image9.svg"/><Relationship Id="rId14" Type="http://schemas.openxmlformats.org/officeDocument/2006/relationships/image" Target="../media/image92.png"/></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61.svg"/><Relationship Id="rId18" Type="http://schemas.openxmlformats.org/officeDocument/2006/relationships/image" Target="../media/image84.png"/><Relationship Id="rId26" Type="http://schemas.openxmlformats.org/officeDocument/2006/relationships/image" Target="../media/image25.png"/><Relationship Id="rId3" Type="http://schemas.openxmlformats.org/officeDocument/2006/relationships/notesSlide" Target="../notesSlides/notesSlide7.xml"/><Relationship Id="rId21" Type="http://schemas.openxmlformats.org/officeDocument/2006/relationships/image" Target="../media/image87.svg"/><Relationship Id="rId7" Type="http://schemas.openxmlformats.org/officeDocument/2006/relationships/image" Target="../media/image79.svg"/><Relationship Id="rId12" Type="http://schemas.openxmlformats.org/officeDocument/2006/relationships/image" Target="../media/image60.png"/><Relationship Id="rId17" Type="http://schemas.openxmlformats.org/officeDocument/2006/relationships/image" Target="../media/image65.svg"/><Relationship Id="rId25" Type="http://schemas.openxmlformats.org/officeDocument/2006/relationships/image" Target="../media/image89.svg"/><Relationship Id="rId2" Type="http://schemas.openxmlformats.org/officeDocument/2006/relationships/slideLayout" Target="../slideLayouts/slideLayout7.xml"/><Relationship Id="rId16" Type="http://schemas.openxmlformats.org/officeDocument/2006/relationships/image" Target="../media/image64.png"/><Relationship Id="rId20" Type="http://schemas.openxmlformats.org/officeDocument/2006/relationships/image" Target="../media/image86.png"/><Relationship Id="rId1" Type="http://schemas.openxmlformats.org/officeDocument/2006/relationships/tags" Target="../tags/tag13.xml"/><Relationship Id="rId6" Type="http://schemas.openxmlformats.org/officeDocument/2006/relationships/image" Target="../media/image78.png"/><Relationship Id="rId11" Type="http://schemas.openxmlformats.org/officeDocument/2006/relationships/image" Target="../media/image83.svg"/><Relationship Id="rId24" Type="http://schemas.openxmlformats.org/officeDocument/2006/relationships/image" Target="../media/image88.png"/><Relationship Id="rId5" Type="http://schemas.openxmlformats.org/officeDocument/2006/relationships/image" Target="../media/image77.svg"/><Relationship Id="rId15" Type="http://schemas.openxmlformats.org/officeDocument/2006/relationships/image" Target="../media/image63.svg"/><Relationship Id="rId23" Type="http://schemas.openxmlformats.org/officeDocument/2006/relationships/image" Target="../media/image71.svg"/><Relationship Id="rId10" Type="http://schemas.openxmlformats.org/officeDocument/2006/relationships/image" Target="../media/image82.png"/><Relationship Id="rId19" Type="http://schemas.openxmlformats.org/officeDocument/2006/relationships/image" Target="../media/image85.sv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8.xml"/><Relationship Id="rId7"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24.sv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61.svg"/><Relationship Id="rId18" Type="http://schemas.openxmlformats.org/officeDocument/2006/relationships/image" Target="../media/image84.png"/><Relationship Id="rId26" Type="http://schemas.openxmlformats.org/officeDocument/2006/relationships/image" Target="../media/image25.png"/><Relationship Id="rId3" Type="http://schemas.openxmlformats.org/officeDocument/2006/relationships/notesSlide" Target="../notesSlides/notesSlide9.xml"/><Relationship Id="rId21" Type="http://schemas.openxmlformats.org/officeDocument/2006/relationships/image" Target="../media/image87.svg"/><Relationship Id="rId7" Type="http://schemas.openxmlformats.org/officeDocument/2006/relationships/image" Target="../media/image79.svg"/><Relationship Id="rId12" Type="http://schemas.openxmlformats.org/officeDocument/2006/relationships/image" Target="../media/image60.png"/><Relationship Id="rId17" Type="http://schemas.openxmlformats.org/officeDocument/2006/relationships/image" Target="../media/image65.svg"/><Relationship Id="rId25" Type="http://schemas.openxmlformats.org/officeDocument/2006/relationships/image" Target="../media/image89.svg"/><Relationship Id="rId2" Type="http://schemas.openxmlformats.org/officeDocument/2006/relationships/slideLayout" Target="../slideLayouts/slideLayout7.xml"/><Relationship Id="rId16" Type="http://schemas.openxmlformats.org/officeDocument/2006/relationships/image" Target="../media/image64.png"/><Relationship Id="rId20" Type="http://schemas.openxmlformats.org/officeDocument/2006/relationships/image" Target="../media/image86.png"/><Relationship Id="rId1" Type="http://schemas.openxmlformats.org/officeDocument/2006/relationships/tags" Target="../tags/tag16.xml"/><Relationship Id="rId6" Type="http://schemas.openxmlformats.org/officeDocument/2006/relationships/image" Target="../media/image78.png"/><Relationship Id="rId11" Type="http://schemas.openxmlformats.org/officeDocument/2006/relationships/image" Target="../media/image83.svg"/><Relationship Id="rId24" Type="http://schemas.openxmlformats.org/officeDocument/2006/relationships/image" Target="../media/image88.png"/><Relationship Id="rId5" Type="http://schemas.openxmlformats.org/officeDocument/2006/relationships/image" Target="../media/image77.svg"/><Relationship Id="rId15" Type="http://schemas.openxmlformats.org/officeDocument/2006/relationships/image" Target="../media/image63.svg"/><Relationship Id="rId23" Type="http://schemas.openxmlformats.org/officeDocument/2006/relationships/image" Target="../media/image71.svg"/><Relationship Id="rId10" Type="http://schemas.openxmlformats.org/officeDocument/2006/relationships/image" Target="../media/image82.png"/><Relationship Id="rId19" Type="http://schemas.openxmlformats.org/officeDocument/2006/relationships/image" Target="../media/image85.sv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103.gif"/><Relationship Id="rId3" Type="http://schemas.openxmlformats.org/officeDocument/2006/relationships/notesSlide" Target="../notesSlides/notesSlide10.xml"/><Relationship Id="rId7" Type="http://schemas.openxmlformats.org/officeDocument/2006/relationships/image" Target="../media/image102.gif"/><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01.svg"/><Relationship Id="rId5" Type="http://schemas.openxmlformats.org/officeDocument/2006/relationships/image" Target="../media/image100.png"/><Relationship Id="rId10" Type="http://schemas.openxmlformats.org/officeDocument/2006/relationships/image" Target="../media/image51.svg"/><Relationship Id="rId4" Type="http://schemas.openxmlformats.org/officeDocument/2006/relationships/image" Target="../media/image99.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gif"/><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5.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8.svg"/><Relationship Id="rId4" Type="http://schemas.openxmlformats.org/officeDocument/2006/relationships/image" Target="../media/image36.sv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jpeg"/><Relationship Id="rId7" Type="http://schemas.openxmlformats.org/officeDocument/2006/relationships/image" Target="../media/image41.png"/><Relationship Id="rId12" Type="http://schemas.openxmlformats.org/officeDocument/2006/relationships/image" Target="../media/image44.sv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0.sv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13.svg"/><Relationship Id="rId4" Type="http://schemas.openxmlformats.org/officeDocument/2006/relationships/hyperlink" Target="https://www.northerncollege.ca/documents/students/policies/A24_Academic-Integrity.pdf" TargetMode="Externa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7.svg"/><Relationship Id="rId11" Type="http://schemas.openxmlformats.org/officeDocument/2006/relationships/image" Target="../media/image49.gif"/><Relationship Id="rId5" Type="http://schemas.openxmlformats.org/officeDocument/2006/relationships/image" Target="../media/image6.png"/><Relationship Id="rId10" Type="http://schemas.openxmlformats.org/officeDocument/2006/relationships/image" Target="../media/image48.svg"/><Relationship Id="rId4" Type="http://schemas.openxmlformats.org/officeDocument/2006/relationships/image" Target="../media/image5.sv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50.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3.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8.svg"/><Relationship Id="rId11" Type="http://schemas.openxmlformats.org/officeDocument/2006/relationships/image" Target="../media/image12.png"/><Relationship Id="rId5" Type="http://schemas.openxmlformats.org/officeDocument/2006/relationships/image" Target="../media/image37.png"/><Relationship Id="rId10" Type="http://schemas.openxmlformats.org/officeDocument/2006/relationships/image" Target="../media/image24.svg"/><Relationship Id="rId4" Type="http://schemas.openxmlformats.org/officeDocument/2006/relationships/image" Target="../media/image1.jpeg"/><Relationship Id="rId9" Type="http://schemas.openxmlformats.org/officeDocument/2006/relationships/image" Target="../media/image23.png"/><Relationship Id="rId14" Type="http://schemas.openxmlformats.org/officeDocument/2006/relationships/image" Target="../media/image51.sv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66.png"/><Relationship Id="rId26" Type="http://schemas.openxmlformats.org/officeDocument/2006/relationships/image" Target="../media/image25.png"/><Relationship Id="rId3" Type="http://schemas.openxmlformats.org/officeDocument/2006/relationships/notesSlide" Target="../notesSlides/notesSlide2.xml"/><Relationship Id="rId21" Type="http://schemas.openxmlformats.org/officeDocument/2006/relationships/image" Target="../media/image69.svg"/><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5" Type="http://schemas.openxmlformats.org/officeDocument/2006/relationships/image" Target="../media/image73.svg"/><Relationship Id="rId2" Type="http://schemas.openxmlformats.org/officeDocument/2006/relationships/slideLayout" Target="../slideLayouts/slideLayout7.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tags" Target="../tags/tag8.xml"/><Relationship Id="rId6" Type="http://schemas.openxmlformats.org/officeDocument/2006/relationships/image" Target="../media/image54.png"/><Relationship Id="rId11" Type="http://schemas.openxmlformats.org/officeDocument/2006/relationships/image" Target="../media/image59.svg"/><Relationship Id="rId24" Type="http://schemas.openxmlformats.org/officeDocument/2006/relationships/image" Target="../media/image72.png"/><Relationship Id="rId5" Type="http://schemas.openxmlformats.org/officeDocument/2006/relationships/image" Target="../media/image53.svg"/><Relationship Id="rId15" Type="http://schemas.openxmlformats.org/officeDocument/2006/relationships/image" Target="../media/image63.svg"/><Relationship Id="rId23" Type="http://schemas.openxmlformats.org/officeDocument/2006/relationships/image" Target="../media/image71.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3.xml"/><Relationship Id="rId7" Type="http://schemas.openxmlformats.org/officeDocument/2006/relationships/image" Target="../media/image75.sv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74.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3.png"/><Relationship Id="rId3" Type="http://schemas.openxmlformats.org/officeDocument/2006/relationships/notesSlide" Target="../notesSlides/notesSlide4.xml"/><Relationship Id="rId7" Type="http://schemas.openxmlformats.org/officeDocument/2006/relationships/image" Target="../media/image6.png"/><Relationship Id="rId12" Type="http://schemas.openxmlformats.org/officeDocument/2006/relationships/image" Target="../media/image13.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hyperlink" Target="https://www.northerncollege.ca/leid/wp-content/uploads/2022/02/A-24-Academic-Integrity-POLICY_SIGNED_Oct25.211.pdf" TargetMode="External"/><Relationship Id="rId11" Type="http://schemas.openxmlformats.org/officeDocument/2006/relationships/image" Target="../media/image12.png"/><Relationship Id="rId5" Type="http://schemas.openxmlformats.org/officeDocument/2006/relationships/hyperlink" Target="https://www.northerncollege.ca/documents/students/policies/A24_Academic-Integrity.pdf" TargetMode="External"/><Relationship Id="rId15" Type="http://schemas.openxmlformats.org/officeDocument/2006/relationships/hyperlink" Target="https://forms.office.com/Pages/ResponsePage.aspx?id=ZB5lTBuXrU6JY38DlBwUNYOOMXqEwnxFg-gbgcj4lHdUODIwQlFBQUhRUFBMWlE4S0NHN05UUE5OUiQlQCN0PWcu" TargetMode="External"/><Relationship Id="rId10" Type="http://schemas.openxmlformats.org/officeDocument/2006/relationships/image" Target="../media/image24.svg"/><Relationship Id="rId4" Type="http://schemas.openxmlformats.org/officeDocument/2006/relationships/hyperlink" Target="https://www.northerncollege.ca/documents/students/policies/A24-PR1_Academic-Integrity.pdf" TargetMode="External"/><Relationship Id="rId9" Type="http://schemas.openxmlformats.org/officeDocument/2006/relationships/image" Target="../media/image23.png"/><Relationship Id="rId14"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9F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54657" y="1932169"/>
            <a:ext cx="11096175" cy="5092172"/>
            <a:chOff x="-161290" y="232410"/>
            <a:chExt cx="12611100" cy="5787390"/>
          </a:xfrm>
        </p:grpSpPr>
        <p:sp>
          <p:nvSpPr>
            <p:cNvPr id="3" name="Freeform 3"/>
            <p:cNvSpPr/>
            <p:nvPr/>
          </p:nvSpPr>
          <p:spPr>
            <a:xfrm>
              <a:off x="-161290" y="232410"/>
              <a:ext cx="12611101" cy="5787390"/>
            </a:xfrm>
            <a:custGeom>
              <a:avLst/>
              <a:gdLst/>
              <a:ahLst/>
              <a:cxnLst/>
              <a:rect l="l" t="t" r="r" b="b"/>
              <a:pathLst>
                <a:path w="12611101" h="5787390">
                  <a:moveTo>
                    <a:pt x="12551410" y="2688590"/>
                  </a:moveTo>
                  <a:cubicBezTo>
                    <a:pt x="12498070" y="2100580"/>
                    <a:pt x="12113260" y="1581150"/>
                    <a:pt x="11629390"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40" y="1280160"/>
                  </a:cubicBezTo>
                  <a:cubicBezTo>
                    <a:pt x="0" y="2223770"/>
                    <a:pt x="400050" y="3919220"/>
                    <a:pt x="1418590" y="4751070"/>
                  </a:cubicBezTo>
                  <a:cubicBezTo>
                    <a:pt x="2437130" y="5582920"/>
                    <a:pt x="3836670" y="5750560"/>
                    <a:pt x="5152390" y="5767070"/>
                  </a:cubicBezTo>
                  <a:cubicBezTo>
                    <a:pt x="6744970" y="5787390"/>
                    <a:pt x="8346440" y="5632450"/>
                    <a:pt x="9888220" y="5229860"/>
                  </a:cubicBezTo>
                  <a:cubicBezTo>
                    <a:pt x="10535920" y="5060950"/>
                    <a:pt x="11187430" y="4839970"/>
                    <a:pt x="11710670" y="4423410"/>
                  </a:cubicBezTo>
                  <a:cubicBezTo>
                    <a:pt x="12232640" y="4005580"/>
                    <a:pt x="12611101" y="3355340"/>
                    <a:pt x="12551410" y="2688590"/>
                  </a:cubicBezTo>
                  <a:close/>
                </a:path>
              </a:pathLst>
            </a:custGeom>
            <a:blipFill>
              <a:blip r:embed="rId3"/>
              <a:stretch>
                <a:fillRect l="1327" t="-86872" r="-1327" b="-99588"/>
              </a:stretch>
            </a:blipFill>
          </p:spPr>
          <p:txBody>
            <a:bodyPr/>
            <a:lstStyle/>
            <a:p>
              <a:endParaRPr lang="en-US"/>
            </a:p>
          </p:txBody>
        </p:sp>
      </p:grpSp>
      <p:sp>
        <p:nvSpPr>
          <p:cNvPr id="4" name="Freeform 4"/>
          <p:cNvSpPr/>
          <p:nvPr/>
        </p:nvSpPr>
        <p:spPr>
          <a:xfrm>
            <a:off x="711549" y="2179644"/>
            <a:ext cx="10475703" cy="6059328"/>
          </a:xfrm>
          <a:custGeom>
            <a:avLst/>
            <a:gdLst/>
            <a:ahLst/>
            <a:cxnLst/>
            <a:rect l="l" t="t" r="r" b="b"/>
            <a:pathLst>
              <a:path w="10475703" h="6059328">
                <a:moveTo>
                  <a:pt x="0" y="0"/>
                </a:moveTo>
                <a:lnTo>
                  <a:pt x="10475703" y="0"/>
                </a:lnTo>
                <a:lnTo>
                  <a:pt x="10475703" y="6059328"/>
                </a:lnTo>
                <a:lnTo>
                  <a:pt x="0" y="6059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86796" y="2664439"/>
            <a:ext cx="10655338" cy="3385542"/>
          </a:xfrm>
          <a:prstGeom prst="rect">
            <a:avLst/>
          </a:prstGeom>
        </p:spPr>
        <p:txBody>
          <a:bodyPr lIns="0" tIns="0" rIns="0" bIns="0" rtlCol="0" anchor="t">
            <a:spAutoFit/>
          </a:bodyPr>
          <a:lstStyle/>
          <a:p>
            <a:pPr algn="ctr">
              <a:lnSpc>
                <a:spcPts val="13200"/>
              </a:lnSpc>
            </a:pPr>
            <a:r>
              <a:rPr lang="en-US" sz="11000">
                <a:solidFill>
                  <a:srgbClr val="2D3456"/>
                </a:solidFill>
                <a:latin typeface="Gagalin"/>
              </a:rPr>
              <a:t>Academic Integrity</a:t>
            </a:r>
          </a:p>
        </p:txBody>
      </p:sp>
      <p:sp>
        <p:nvSpPr>
          <p:cNvPr id="6" name="Freeform 6"/>
          <p:cNvSpPr/>
          <p:nvPr/>
        </p:nvSpPr>
        <p:spPr>
          <a:xfrm>
            <a:off x="-3135116" y="-3334794"/>
            <a:ext cx="5388198" cy="5266963"/>
          </a:xfrm>
          <a:custGeom>
            <a:avLst/>
            <a:gdLst/>
            <a:ahLst/>
            <a:cxnLst/>
            <a:rect l="l" t="t" r="r" b="b"/>
            <a:pathLst>
              <a:path w="5388198" h="5266963">
                <a:moveTo>
                  <a:pt x="0" y="0"/>
                </a:moveTo>
                <a:lnTo>
                  <a:pt x="5388198" y="0"/>
                </a:lnTo>
                <a:lnTo>
                  <a:pt x="5388198" y="5266963"/>
                </a:lnTo>
                <a:lnTo>
                  <a:pt x="0" y="52669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6160586" y="8934503"/>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758975">
            <a:off x="1521173" y="7527911"/>
            <a:ext cx="1463817" cy="1881721"/>
          </a:xfrm>
          <a:custGeom>
            <a:avLst/>
            <a:gdLst/>
            <a:ahLst/>
            <a:cxnLst/>
            <a:rect l="l" t="t" r="r" b="b"/>
            <a:pathLst>
              <a:path w="1463817" h="1881721">
                <a:moveTo>
                  <a:pt x="0" y="0"/>
                </a:moveTo>
                <a:lnTo>
                  <a:pt x="1463817" y="0"/>
                </a:lnTo>
                <a:lnTo>
                  <a:pt x="1463817" y="1881721"/>
                </a:lnTo>
                <a:lnTo>
                  <a:pt x="0" y="188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903868">
            <a:off x="10361868" y="7468278"/>
            <a:ext cx="690366" cy="692885"/>
          </a:xfrm>
          <a:custGeom>
            <a:avLst/>
            <a:gdLst/>
            <a:ahLst/>
            <a:cxnLst/>
            <a:rect l="l" t="t" r="r" b="b"/>
            <a:pathLst>
              <a:path w="690366" h="692885">
                <a:moveTo>
                  <a:pt x="0" y="0"/>
                </a:moveTo>
                <a:lnTo>
                  <a:pt x="690366" y="0"/>
                </a:lnTo>
                <a:lnTo>
                  <a:pt x="690366" y="692885"/>
                </a:lnTo>
                <a:lnTo>
                  <a:pt x="0" y="6928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288178">
            <a:off x="9716904" y="513886"/>
            <a:ext cx="1980294" cy="1350201"/>
          </a:xfrm>
          <a:custGeom>
            <a:avLst/>
            <a:gdLst/>
            <a:ahLst/>
            <a:cxnLst/>
            <a:rect l="l" t="t" r="r" b="b"/>
            <a:pathLst>
              <a:path w="1980294" h="1350201">
                <a:moveTo>
                  <a:pt x="0" y="0"/>
                </a:moveTo>
                <a:lnTo>
                  <a:pt x="1980294" y="0"/>
                </a:lnTo>
                <a:lnTo>
                  <a:pt x="1980294" y="1350201"/>
                </a:lnTo>
                <a:lnTo>
                  <a:pt x="0" y="13502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8631430" y="2909531"/>
            <a:ext cx="1025140" cy="984134"/>
          </a:xfrm>
          <a:custGeom>
            <a:avLst/>
            <a:gdLst/>
            <a:ahLst/>
            <a:cxnLst/>
            <a:rect l="l" t="t" r="r" b="b"/>
            <a:pathLst>
              <a:path w="1025140" h="984134">
                <a:moveTo>
                  <a:pt x="0" y="0"/>
                </a:moveTo>
                <a:lnTo>
                  <a:pt x="1025140" y="0"/>
                </a:lnTo>
                <a:lnTo>
                  <a:pt x="1025140" y="984135"/>
                </a:lnTo>
                <a:lnTo>
                  <a:pt x="0" y="98413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3985497" y="8085251"/>
            <a:ext cx="3052865" cy="849252"/>
          </a:xfrm>
          <a:custGeom>
            <a:avLst/>
            <a:gdLst/>
            <a:ahLst/>
            <a:cxnLst/>
            <a:rect l="l" t="t" r="r" b="b"/>
            <a:pathLst>
              <a:path w="3052865" h="849252">
                <a:moveTo>
                  <a:pt x="0" y="0"/>
                </a:moveTo>
                <a:lnTo>
                  <a:pt x="3052865" y="0"/>
                </a:lnTo>
                <a:lnTo>
                  <a:pt x="3052865" y="849252"/>
                </a:lnTo>
                <a:lnTo>
                  <a:pt x="0" y="84925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TextBox 13"/>
          <p:cNvSpPr txBox="1"/>
          <p:nvPr/>
        </p:nvSpPr>
        <p:spPr>
          <a:xfrm>
            <a:off x="2819401" y="7380944"/>
            <a:ext cx="4492152" cy="666849"/>
          </a:xfrm>
          <a:prstGeom prst="rect">
            <a:avLst/>
          </a:prstGeom>
        </p:spPr>
        <p:txBody>
          <a:bodyPr wrap="square" lIns="0" tIns="0" rIns="0" bIns="0" rtlCol="0" anchor="t">
            <a:spAutoFit/>
          </a:bodyPr>
          <a:lstStyle/>
          <a:p>
            <a:pPr>
              <a:lnSpc>
                <a:spcPts val="5222"/>
              </a:lnSpc>
            </a:pPr>
            <a:r>
              <a:rPr lang="en-US" sz="4352">
                <a:solidFill>
                  <a:srgbClr val="2D3456"/>
                </a:solidFill>
                <a:latin typeface="Roboto Bold"/>
              </a:rPr>
              <a:t>Northern College</a:t>
            </a:r>
          </a:p>
        </p:txBody>
      </p:sp>
      <p:sp>
        <p:nvSpPr>
          <p:cNvPr id="14" name="Freeform 14"/>
          <p:cNvSpPr/>
          <p:nvPr/>
        </p:nvSpPr>
        <p:spPr>
          <a:xfrm>
            <a:off x="12418511" y="-3677788"/>
            <a:ext cx="19250649" cy="15610527"/>
          </a:xfrm>
          <a:custGeom>
            <a:avLst/>
            <a:gdLst/>
            <a:ahLst/>
            <a:cxnLst/>
            <a:rect l="l" t="t" r="r" b="b"/>
            <a:pathLst>
              <a:path w="19250649" h="15610527">
                <a:moveTo>
                  <a:pt x="0" y="0"/>
                </a:moveTo>
                <a:lnTo>
                  <a:pt x="19250649" y="0"/>
                </a:lnTo>
                <a:lnTo>
                  <a:pt x="19250649" y="15610526"/>
                </a:lnTo>
                <a:lnTo>
                  <a:pt x="0" y="1561052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a:off x="10007350" y="581968"/>
            <a:ext cx="7663373" cy="9123064"/>
          </a:xfrm>
          <a:custGeom>
            <a:avLst/>
            <a:gdLst/>
            <a:ahLst/>
            <a:cxnLst/>
            <a:rect l="l" t="t" r="r" b="b"/>
            <a:pathLst>
              <a:path w="7663373" h="9123064">
                <a:moveTo>
                  <a:pt x="0" y="0"/>
                </a:moveTo>
                <a:lnTo>
                  <a:pt x="7663373" y="0"/>
                </a:lnTo>
                <a:lnTo>
                  <a:pt x="7663373" y="9123064"/>
                </a:lnTo>
                <a:lnTo>
                  <a:pt x="0" y="912306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64947" cy="10287000"/>
            <a:chOff x="0" y="0"/>
            <a:chExt cx="2361138" cy="2709333"/>
          </a:xfrm>
          <a:solidFill>
            <a:srgbClr val="C85103"/>
          </a:solidFill>
        </p:grpSpPr>
        <p:sp>
          <p:nvSpPr>
            <p:cNvPr id="3" name="Freeform 3"/>
            <p:cNvSpPr/>
            <p:nvPr/>
          </p:nvSpPr>
          <p:spPr>
            <a:xfrm>
              <a:off x="0" y="0"/>
              <a:ext cx="2361138" cy="2709333"/>
            </a:xfrm>
            <a:custGeom>
              <a:avLst/>
              <a:gdLst/>
              <a:ahLst/>
              <a:cxnLst/>
              <a:rect l="l" t="t" r="r" b="b"/>
              <a:pathLst>
                <a:path w="2361138" h="2709333">
                  <a:moveTo>
                    <a:pt x="0" y="0"/>
                  </a:moveTo>
                  <a:lnTo>
                    <a:pt x="2361138" y="0"/>
                  </a:lnTo>
                  <a:lnTo>
                    <a:pt x="2361138" y="2709333"/>
                  </a:lnTo>
                  <a:lnTo>
                    <a:pt x="0" y="2709333"/>
                  </a:lnTo>
                  <a:lnTo>
                    <a:pt x="0" y="0"/>
                  </a:lnTo>
                </a:path>
              </a:pathLst>
            </a:custGeom>
            <a:grpFill/>
          </p:spPr>
          <p:txBody>
            <a:bodyPr/>
            <a:lstStyle/>
            <a:p>
              <a:endParaRPr lang="en-US"/>
            </a:p>
          </p:txBody>
        </p:sp>
        <p:sp>
          <p:nvSpPr>
            <p:cNvPr id="4" name="TextBox 4"/>
            <p:cNvSpPr txBox="1"/>
            <p:nvPr/>
          </p:nvSpPr>
          <p:spPr>
            <a:xfrm>
              <a:off x="0" y="-28575"/>
              <a:ext cx="812800" cy="841375"/>
            </a:xfrm>
            <a:prstGeom prst="rect">
              <a:avLst/>
            </a:prstGeom>
            <a:grpFill/>
          </p:spPr>
          <p:txBody>
            <a:bodyPr lIns="50800" tIns="50800" rIns="50800" bIns="50800" rtlCol="0" anchor="ctr"/>
            <a:lstStyle/>
            <a:p>
              <a:pPr algn="ctr">
                <a:lnSpc>
                  <a:spcPts val="3249"/>
                </a:lnSpc>
              </a:pPr>
              <a:endParaRPr/>
            </a:p>
          </p:txBody>
        </p:sp>
      </p:grpSp>
      <p:sp>
        <p:nvSpPr>
          <p:cNvPr id="5" name="Freeform 5"/>
          <p:cNvSpPr/>
          <p:nvPr/>
        </p:nvSpPr>
        <p:spPr>
          <a:xfrm>
            <a:off x="5850969" y="128320"/>
            <a:ext cx="2357282" cy="2185844"/>
          </a:xfrm>
          <a:custGeom>
            <a:avLst/>
            <a:gdLst/>
            <a:ahLst/>
            <a:cxnLst/>
            <a:rect l="l" t="t" r="r" b="b"/>
            <a:pathLst>
              <a:path w="2357282" h="2185844">
                <a:moveTo>
                  <a:pt x="0" y="0"/>
                </a:moveTo>
                <a:lnTo>
                  <a:pt x="2357283" y="0"/>
                </a:lnTo>
                <a:lnTo>
                  <a:pt x="2357283" y="2185844"/>
                </a:lnTo>
                <a:lnTo>
                  <a:pt x="0" y="2185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211766" y="7583702"/>
            <a:ext cx="2200239" cy="2164235"/>
          </a:xfrm>
          <a:custGeom>
            <a:avLst/>
            <a:gdLst/>
            <a:ahLst/>
            <a:cxnLst/>
            <a:rect l="l" t="t" r="r" b="b"/>
            <a:pathLst>
              <a:path w="2200239" h="2164235">
                <a:moveTo>
                  <a:pt x="0" y="0"/>
                </a:moveTo>
                <a:lnTo>
                  <a:pt x="2200239" y="0"/>
                </a:lnTo>
                <a:lnTo>
                  <a:pt x="2200239" y="2164235"/>
                </a:lnTo>
                <a:lnTo>
                  <a:pt x="0" y="21642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76597" y="2808462"/>
            <a:ext cx="2582045" cy="2959905"/>
          </a:xfrm>
          <a:custGeom>
            <a:avLst/>
            <a:gdLst/>
            <a:ahLst/>
            <a:cxnLst/>
            <a:rect l="l" t="t" r="r" b="b"/>
            <a:pathLst>
              <a:path w="2582045" h="2959905">
                <a:moveTo>
                  <a:pt x="0" y="0"/>
                </a:moveTo>
                <a:lnTo>
                  <a:pt x="2582045" y="0"/>
                </a:lnTo>
                <a:lnTo>
                  <a:pt x="2582045" y="2959906"/>
                </a:lnTo>
                <a:lnTo>
                  <a:pt x="0" y="29599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863893" y="7599583"/>
            <a:ext cx="2131159" cy="2531614"/>
          </a:xfrm>
          <a:custGeom>
            <a:avLst/>
            <a:gdLst/>
            <a:ahLst/>
            <a:cxnLst/>
            <a:rect l="l" t="t" r="r" b="b"/>
            <a:pathLst>
              <a:path w="2131159" h="2531614">
                <a:moveTo>
                  <a:pt x="0" y="0"/>
                </a:moveTo>
                <a:lnTo>
                  <a:pt x="2131159" y="0"/>
                </a:lnTo>
                <a:lnTo>
                  <a:pt x="2131159" y="2531614"/>
                </a:lnTo>
                <a:lnTo>
                  <a:pt x="0" y="25316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2995052" y="612844"/>
            <a:ext cx="2415972" cy="2615717"/>
          </a:xfrm>
          <a:custGeom>
            <a:avLst/>
            <a:gdLst/>
            <a:ahLst/>
            <a:cxnLst/>
            <a:rect l="l" t="t" r="r" b="b"/>
            <a:pathLst>
              <a:path w="2415972" h="2615717">
                <a:moveTo>
                  <a:pt x="0" y="0"/>
                </a:moveTo>
                <a:lnTo>
                  <a:pt x="2415972" y="0"/>
                </a:lnTo>
                <a:lnTo>
                  <a:pt x="2415972" y="2615717"/>
                </a:lnTo>
                <a:lnTo>
                  <a:pt x="0" y="26157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677183" y="4985652"/>
            <a:ext cx="2158353" cy="2369450"/>
          </a:xfrm>
          <a:custGeom>
            <a:avLst/>
            <a:gdLst/>
            <a:ahLst/>
            <a:cxnLst/>
            <a:rect l="l" t="t" r="r" b="b"/>
            <a:pathLst>
              <a:path w="2158353" h="2369450">
                <a:moveTo>
                  <a:pt x="0" y="0"/>
                </a:moveTo>
                <a:lnTo>
                  <a:pt x="2158353" y="0"/>
                </a:lnTo>
                <a:lnTo>
                  <a:pt x="2158353" y="2369450"/>
                </a:lnTo>
                <a:lnTo>
                  <a:pt x="0" y="23694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6327087" y="2578117"/>
            <a:ext cx="1791472" cy="2156039"/>
          </a:xfrm>
          <a:custGeom>
            <a:avLst/>
            <a:gdLst/>
            <a:ahLst/>
            <a:cxnLst/>
            <a:rect l="l" t="t" r="r" b="b"/>
            <a:pathLst>
              <a:path w="1791472" h="2156039">
                <a:moveTo>
                  <a:pt x="0" y="0"/>
                </a:moveTo>
                <a:lnTo>
                  <a:pt x="1791472" y="0"/>
                </a:lnTo>
                <a:lnTo>
                  <a:pt x="1791472" y="2156039"/>
                </a:lnTo>
                <a:lnTo>
                  <a:pt x="0" y="21560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6623035" y="5283663"/>
            <a:ext cx="1788970" cy="2071439"/>
          </a:xfrm>
          <a:custGeom>
            <a:avLst/>
            <a:gdLst/>
            <a:ahLst/>
            <a:cxnLst/>
            <a:rect l="l" t="t" r="r" b="b"/>
            <a:pathLst>
              <a:path w="1788970" h="2071439">
                <a:moveTo>
                  <a:pt x="0" y="0"/>
                </a:moveTo>
                <a:lnTo>
                  <a:pt x="1788970" y="0"/>
                </a:lnTo>
                <a:lnTo>
                  <a:pt x="1788970" y="2071439"/>
                </a:lnTo>
                <a:lnTo>
                  <a:pt x="0" y="207143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a:off x="0" y="453667"/>
            <a:ext cx="2920897" cy="2354795"/>
          </a:xfrm>
          <a:custGeom>
            <a:avLst/>
            <a:gdLst/>
            <a:ahLst/>
            <a:cxnLst/>
            <a:rect l="l" t="t" r="r" b="b"/>
            <a:pathLst>
              <a:path w="2920897" h="2354795">
                <a:moveTo>
                  <a:pt x="0" y="0"/>
                </a:moveTo>
                <a:lnTo>
                  <a:pt x="2920897" y="0"/>
                </a:lnTo>
                <a:lnTo>
                  <a:pt x="2920897" y="2354795"/>
                </a:lnTo>
                <a:lnTo>
                  <a:pt x="0" y="23547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Freeform 14"/>
          <p:cNvSpPr/>
          <p:nvPr/>
        </p:nvSpPr>
        <p:spPr>
          <a:xfrm>
            <a:off x="3319656" y="7583702"/>
            <a:ext cx="2325736" cy="2355717"/>
          </a:xfrm>
          <a:custGeom>
            <a:avLst/>
            <a:gdLst/>
            <a:ahLst/>
            <a:cxnLst/>
            <a:rect l="l" t="t" r="r" b="b"/>
            <a:pathLst>
              <a:path w="2325736" h="2355717">
                <a:moveTo>
                  <a:pt x="0" y="0"/>
                </a:moveTo>
                <a:lnTo>
                  <a:pt x="2325736" y="0"/>
                </a:lnTo>
                <a:lnTo>
                  <a:pt x="2325736" y="2355718"/>
                </a:lnTo>
                <a:lnTo>
                  <a:pt x="0" y="235571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Freeform 15"/>
          <p:cNvSpPr/>
          <p:nvPr/>
        </p:nvSpPr>
        <p:spPr>
          <a:xfrm>
            <a:off x="3856215" y="4259614"/>
            <a:ext cx="1994754" cy="2493443"/>
          </a:xfrm>
          <a:custGeom>
            <a:avLst/>
            <a:gdLst/>
            <a:ahLst/>
            <a:cxnLst/>
            <a:rect l="l" t="t" r="r" b="b"/>
            <a:pathLst>
              <a:path w="1994754" h="2493443">
                <a:moveTo>
                  <a:pt x="0" y="0"/>
                </a:moveTo>
                <a:lnTo>
                  <a:pt x="1994754" y="0"/>
                </a:lnTo>
                <a:lnTo>
                  <a:pt x="1994754" y="2493443"/>
                </a:lnTo>
                <a:lnTo>
                  <a:pt x="0" y="249344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6" name="TextBox 16"/>
          <p:cNvSpPr txBox="1"/>
          <p:nvPr/>
        </p:nvSpPr>
        <p:spPr>
          <a:xfrm>
            <a:off x="9557148" y="433788"/>
            <a:ext cx="7638626" cy="2769989"/>
          </a:xfrm>
          <a:prstGeom prst="rect">
            <a:avLst/>
          </a:prstGeom>
        </p:spPr>
        <p:txBody>
          <a:bodyPr lIns="0" tIns="0" rIns="0" bIns="0" rtlCol="0" anchor="t">
            <a:spAutoFit/>
          </a:bodyPr>
          <a:lstStyle/>
          <a:p>
            <a:pPr marL="0" lvl="0" indent="0" algn="l">
              <a:lnSpc>
                <a:spcPts val="10800"/>
              </a:lnSpc>
              <a:spcBef>
                <a:spcPct val="0"/>
              </a:spcBef>
            </a:pPr>
            <a:r>
              <a:rPr lang="en-US" sz="9000">
                <a:solidFill>
                  <a:srgbClr val="2D3456"/>
                </a:solidFill>
                <a:latin typeface="Gagalin"/>
              </a:rPr>
              <a:t>Discussion Question</a:t>
            </a:r>
          </a:p>
        </p:txBody>
      </p:sp>
      <p:sp>
        <p:nvSpPr>
          <p:cNvPr id="17" name="TextBox 17"/>
          <p:cNvSpPr txBox="1"/>
          <p:nvPr/>
        </p:nvSpPr>
        <p:spPr>
          <a:xfrm>
            <a:off x="9840565" y="3998956"/>
            <a:ext cx="6828175" cy="1144544"/>
          </a:xfrm>
          <a:prstGeom prst="rect">
            <a:avLst/>
          </a:prstGeom>
        </p:spPr>
        <p:txBody>
          <a:bodyPr wrap="square" lIns="0" tIns="0" rIns="0" bIns="0" rtlCol="0" anchor="t">
            <a:spAutoFit/>
          </a:bodyPr>
          <a:lstStyle/>
          <a:p>
            <a:pPr>
              <a:lnSpc>
                <a:spcPts val="4550"/>
              </a:lnSpc>
            </a:pPr>
            <a:r>
              <a:rPr lang="en-US" sz="3500">
                <a:solidFill>
                  <a:srgbClr val="2D3456"/>
                </a:solidFill>
                <a:latin typeface="Roboto"/>
              </a:rPr>
              <a:t>How can students use AI appropriately?</a:t>
            </a:r>
          </a:p>
        </p:txBody>
      </p:sp>
      <p:sp>
        <p:nvSpPr>
          <p:cNvPr id="20" name="Freeform 20"/>
          <p:cNvSpPr/>
          <p:nvPr/>
        </p:nvSpPr>
        <p:spPr>
          <a:xfrm>
            <a:off x="16668740" y="7549931"/>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D815E99C-D3C8-8A1B-5F25-828EC5BC6C57}"/>
              </a:ext>
            </a:extLst>
          </p:cNvPr>
          <p:cNvSpPr txBox="1"/>
          <p:nvPr/>
        </p:nvSpPr>
        <p:spPr>
          <a:xfrm>
            <a:off x="11554512" y="5533995"/>
            <a:ext cx="4000500" cy="2015936"/>
          </a:xfrm>
          <a:prstGeom prst="rect">
            <a:avLst/>
          </a:prstGeom>
          <a:noFill/>
        </p:spPr>
        <p:txBody>
          <a:bodyPr wrap="square" rtlCol="0">
            <a:spAutoFit/>
          </a:bodyPr>
          <a:lstStyle/>
          <a:p>
            <a:pPr algn="ctr"/>
            <a:r>
              <a:rPr lang="en-US" sz="12500">
                <a:solidFill>
                  <a:schemeClr val="accent2"/>
                </a:solidFill>
                <a:latin typeface="Ink Free" panose="03080402000500000000" pitchFamily="66" charset="0"/>
              </a:rPr>
              <a:t>?</a:t>
            </a:r>
          </a:p>
        </p:txBody>
      </p:sp>
    </p:spTree>
    <p:custDataLst>
      <p:tags r:id="rId1"/>
    </p:custDataLst>
    <p:extLst>
      <p:ext uri="{BB962C8B-B14F-4D97-AF65-F5344CB8AC3E}">
        <p14:creationId xmlns:p14="http://schemas.microsoft.com/office/powerpoint/2010/main" val="1346002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33134" y="3891163"/>
            <a:ext cx="6324129" cy="6358814"/>
          </a:xfrm>
          <a:custGeom>
            <a:avLst/>
            <a:gdLst/>
            <a:ahLst/>
            <a:cxnLst/>
            <a:rect l="l" t="t" r="r" b="b"/>
            <a:pathLst>
              <a:path w="6324129" h="6358814">
                <a:moveTo>
                  <a:pt x="0" y="0"/>
                </a:moveTo>
                <a:lnTo>
                  <a:pt x="6324129" y="0"/>
                </a:lnTo>
                <a:lnTo>
                  <a:pt x="6324129" y="6358814"/>
                </a:lnTo>
                <a:lnTo>
                  <a:pt x="0" y="63588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 name="Group 3"/>
          <p:cNvGrpSpPr>
            <a:grpSpLocks noChangeAspect="1"/>
          </p:cNvGrpSpPr>
          <p:nvPr/>
        </p:nvGrpSpPr>
        <p:grpSpPr>
          <a:xfrm>
            <a:off x="13631824" y="7338311"/>
            <a:ext cx="1445258" cy="1391074"/>
            <a:chOff x="30480" y="591820"/>
            <a:chExt cx="12736830" cy="12259310"/>
          </a:xfrm>
        </p:grpSpPr>
        <p:sp>
          <p:nvSpPr>
            <p:cNvPr id="4" name="Freeform 4"/>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EDECED"/>
            </a:solidFill>
            <a:ln w="12700">
              <a:solidFill>
                <a:srgbClr val="000000"/>
              </a:solidFill>
            </a:ln>
          </p:spPr>
          <p:txBody>
            <a:bodyPr/>
            <a:lstStyle/>
            <a:p>
              <a:endParaRPr lang="en-US"/>
            </a:p>
          </p:txBody>
        </p:sp>
      </p:grpSp>
      <p:sp>
        <p:nvSpPr>
          <p:cNvPr id="5" name="Freeform 5"/>
          <p:cNvSpPr/>
          <p:nvPr/>
        </p:nvSpPr>
        <p:spPr>
          <a:xfrm rot="1288178">
            <a:off x="13609884" y="7375110"/>
            <a:ext cx="1540047" cy="1050032"/>
          </a:xfrm>
          <a:custGeom>
            <a:avLst/>
            <a:gdLst/>
            <a:ahLst/>
            <a:cxnLst/>
            <a:rect l="l" t="t" r="r" b="b"/>
            <a:pathLst>
              <a:path w="1540047" h="1050032">
                <a:moveTo>
                  <a:pt x="0" y="0"/>
                </a:moveTo>
                <a:lnTo>
                  <a:pt x="1540047" y="0"/>
                </a:lnTo>
                <a:lnTo>
                  <a:pt x="1540047" y="1050032"/>
                </a:lnTo>
                <a:lnTo>
                  <a:pt x="0" y="10500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a:grpSpLocks noChangeAspect="1"/>
          </p:cNvGrpSpPr>
          <p:nvPr/>
        </p:nvGrpSpPr>
        <p:grpSpPr>
          <a:xfrm>
            <a:off x="6723465" y="2195928"/>
            <a:ext cx="1445258" cy="1391074"/>
            <a:chOff x="30480" y="591820"/>
            <a:chExt cx="12736830" cy="12259310"/>
          </a:xfrm>
        </p:grpSpPr>
        <p:sp>
          <p:nvSpPr>
            <p:cNvPr id="7" name="Freeform 7"/>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EDECED"/>
            </a:solidFill>
            <a:ln w="12700">
              <a:solidFill>
                <a:srgbClr val="000000"/>
              </a:solidFill>
            </a:ln>
          </p:spPr>
          <p:txBody>
            <a:bodyPr/>
            <a:lstStyle/>
            <a:p>
              <a:endParaRPr lang="en-US"/>
            </a:p>
          </p:txBody>
        </p:sp>
      </p:grpSp>
      <p:sp>
        <p:nvSpPr>
          <p:cNvPr id="8" name="Freeform 8"/>
          <p:cNvSpPr/>
          <p:nvPr/>
        </p:nvSpPr>
        <p:spPr>
          <a:xfrm rot="-758975">
            <a:off x="6860164" y="2295721"/>
            <a:ext cx="1062837" cy="1366267"/>
          </a:xfrm>
          <a:custGeom>
            <a:avLst/>
            <a:gdLst/>
            <a:ahLst/>
            <a:cxnLst/>
            <a:rect l="l" t="t" r="r" b="b"/>
            <a:pathLst>
              <a:path w="1062837" h="1366267">
                <a:moveTo>
                  <a:pt x="0" y="0"/>
                </a:moveTo>
                <a:lnTo>
                  <a:pt x="1062838" y="0"/>
                </a:lnTo>
                <a:lnTo>
                  <a:pt x="1062838" y="1366266"/>
                </a:lnTo>
                <a:lnTo>
                  <a:pt x="0" y="13662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2901681" y="-3874508"/>
            <a:ext cx="5388198" cy="5266963"/>
          </a:xfrm>
          <a:custGeom>
            <a:avLst/>
            <a:gdLst/>
            <a:ahLst/>
            <a:cxnLst/>
            <a:rect l="l" t="t" r="r" b="b"/>
            <a:pathLst>
              <a:path w="5388198" h="5266963">
                <a:moveTo>
                  <a:pt x="0" y="0"/>
                </a:moveTo>
                <a:lnTo>
                  <a:pt x="5388198" y="0"/>
                </a:lnTo>
                <a:lnTo>
                  <a:pt x="5388198" y="5266963"/>
                </a:lnTo>
                <a:lnTo>
                  <a:pt x="0" y="52669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14920979" y="8581613"/>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4" name="Group 14"/>
          <p:cNvGrpSpPr>
            <a:grpSpLocks noChangeAspect="1"/>
          </p:cNvGrpSpPr>
          <p:nvPr/>
        </p:nvGrpSpPr>
        <p:grpSpPr>
          <a:xfrm>
            <a:off x="10214819" y="1834746"/>
            <a:ext cx="1445258" cy="1391074"/>
            <a:chOff x="30480" y="591820"/>
            <a:chExt cx="12736830" cy="12259310"/>
          </a:xfrm>
        </p:grpSpPr>
        <p:sp>
          <p:nvSpPr>
            <p:cNvPr id="15" name="Freeform 15"/>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EDECED"/>
            </a:solidFill>
            <a:ln w="12700">
              <a:solidFill>
                <a:srgbClr val="000000"/>
              </a:solidFill>
            </a:ln>
          </p:spPr>
          <p:txBody>
            <a:bodyPr/>
            <a:lstStyle/>
            <a:p>
              <a:endParaRPr lang="en-US"/>
            </a:p>
          </p:txBody>
        </p:sp>
      </p:grpSp>
      <p:sp>
        <p:nvSpPr>
          <p:cNvPr id="16" name="Freeform 16"/>
          <p:cNvSpPr/>
          <p:nvPr/>
        </p:nvSpPr>
        <p:spPr>
          <a:xfrm>
            <a:off x="10045625" y="1934406"/>
            <a:ext cx="1783647" cy="1559881"/>
          </a:xfrm>
          <a:custGeom>
            <a:avLst/>
            <a:gdLst/>
            <a:ahLst/>
            <a:cxnLst/>
            <a:rect l="l" t="t" r="r" b="b"/>
            <a:pathLst>
              <a:path w="1783647" h="1559881">
                <a:moveTo>
                  <a:pt x="0" y="0"/>
                </a:moveTo>
                <a:lnTo>
                  <a:pt x="1783647" y="0"/>
                </a:lnTo>
                <a:lnTo>
                  <a:pt x="1783647" y="1559881"/>
                </a:lnTo>
                <a:lnTo>
                  <a:pt x="0" y="15598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7" name="Group 17"/>
          <p:cNvGrpSpPr>
            <a:grpSpLocks noChangeAspect="1"/>
          </p:cNvGrpSpPr>
          <p:nvPr/>
        </p:nvGrpSpPr>
        <p:grpSpPr>
          <a:xfrm>
            <a:off x="3692575" y="3765740"/>
            <a:ext cx="1445258" cy="1391074"/>
            <a:chOff x="30480" y="591820"/>
            <a:chExt cx="12736830" cy="12259310"/>
          </a:xfrm>
        </p:grpSpPr>
        <p:sp>
          <p:nvSpPr>
            <p:cNvPr id="18" name="Freeform 18"/>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EDECED"/>
            </a:solidFill>
            <a:ln w="12700">
              <a:solidFill>
                <a:srgbClr val="000000"/>
              </a:solidFill>
            </a:ln>
          </p:spPr>
          <p:txBody>
            <a:bodyPr/>
            <a:lstStyle/>
            <a:p>
              <a:endParaRPr lang="en-US"/>
            </a:p>
          </p:txBody>
        </p:sp>
      </p:grpSp>
      <p:sp>
        <p:nvSpPr>
          <p:cNvPr id="19" name="Freeform 19"/>
          <p:cNvSpPr/>
          <p:nvPr/>
        </p:nvSpPr>
        <p:spPr>
          <a:xfrm>
            <a:off x="3630290" y="3974270"/>
            <a:ext cx="1569827" cy="904791"/>
          </a:xfrm>
          <a:custGeom>
            <a:avLst/>
            <a:gdLst/>
            <a:ahLst/>
            <a:cxnLst/>
            <a:rect l="l" t="t" r="r" b="b"/>
            <a:pathLst>
              <a:path w="1569827" h="904791">
                <a:moveTo>
                  <a:pt x="0" y="0"/>
                </a:moveTo>
                <a:lnTo>
                  <a:pt x="1569828" y="0"/>
                </a:lnTo>
                <a:lnTo>
                  <a:pt x="1569828" y="904792"/>
                </a:lnTo>
                <a:lnTo>
                  <a:pt x="0" y="90479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nvGrpSpPr>
          <p:cNvPr id="23" name="Group 23"/>
          <p:cNvGrpSpPr>
            <a:grpSpLocks noChangeAspect="1"/>
          </p:cNvGrpSpPr>
          <p:nvPr/>
        </p:nvGrpSpPr>
        <p:grpSpPr>
          <a:xfrm>
            <a:off x="3304111" y="6546598"/>
            <a:ext cx="1445258" cy="1391074"/>
            <a:chOff x="30480" y="591820"/>
            <a:chExt cx="12736830" cy="12259310"/>
          </a:xfrm>
        </p:grpSpPr>
        <p:sp>
          <p:nvSpPr>
            <p:cNvPr id="24" name="Freeform 24"/>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EDECED"/>
            </a:solidFill>
            <a:ln w="12700">
              <a:solidFill>
                <a:srgbClr val="000000"/>
              </a:solidFill>
            </a:ln>
          </p:spPr>
          <p:txBody>
            <a:bodyPr/>
            <a:lstStyle/>
            <a:p>
              <a:endParaRPr lang="en-US"/>
            </a:p>
          </p:txBody>
        </p:sp>
      </p:grpSp>
      <p:sp>
        <p:nvSpPr>
          <p:cNvPr id="25" name="Freeform 25"/>
          <p:cNvSpPr/>
          <p:nvPr/>
        </p:nvSpPr>
        <p:spPr>
          <a:xfrm>
            <a:off x="3128134" y="6605435"/>
            <a:ext cx="1828640" cy="1273399"/>
          </a:xfrm>
          <a:custGeom>
            <a:avLst/>
            <a:gdLst/>
            <a:ahLst/>
            <a:cxnLst/>
            <a:rect l="l" t="t" r="r" b="b"/>
            <a:pathLst>
              <a:path w="1828640" h="1273399">
                <a:moveTo>
                  <a:pt x="0" y="0"/>
                </a:moveTo>
                <a:lnTo>
                  <a:pt x="1828640" y="0"/>
                </a:lnTo>
                <a:lnTo>
                  <a:pt x="1828640" y="1273399"/>
                </a:lnTo>
                <a:lnTo>
                  <a:pt x="0" y="127339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26" name="Group 26"/>
          <p:cNvGrpSpPr>
            <a:grpSpLocks noChangeAspect="1"/>
          </p:cNvGrpSpPr>
          <p:nvPr/>
        </p:nvGrpSpPr>
        <p:grpSpPr>
          <a:xfrm>
            <a:off x="13497576" y="4268472"/>
            <a:ext cx="1445258" cy="1391074"/>
            <a:chOff x="30480" y="591820"/>
            <a:chExt cx="12736830" cy="12259310"/>
          </a:xfrm>
        </p:grpSpPr>
        <p:sp>
          <p:nvSpPr>
            <p:cNvPr id="27" name="Freeform 27"/>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EDECED"/>
            </a:solidFill>
            <a:ln w="12700">
              <a:solidFill>
                <a:srgbClr val="000000"/>
              </a:solidFill>
            </a:ln>
          </p:spPr>
          <p:txBody>
            <a:bodyPr/>
            <a:lstStyle/>
            <a:p>
              <a:endParaRPr lang="en-US"/>
            </a:p>
          </p:txBody>
        </p:sp>
      </p:grpSp>
      <p:sp>
        <p:nvSpPr>
          <p:cNvPr id="28" name="Freeform 28"/>
          <p:cNvSpPr/>
          <p:nvPr/>
        </p:nvSpPr>
        <p:spPr>
          <a:xfrm>
            <a:off x="13576895" y="4171255"/>
            <a:ext cx="1235708" cy="1401319"/>
          </a:xfrm>
          <a:custGeom>
            <a:avLst/>
            <a:gdLst/>
            <a:ahLst/>
            <a:cxnLst/>
            <a:rect l="l" t="t" r="r" b="b"/>
            <a:pathLst>
              <a:path w="1235708" h="1401319">
                <a:moveTo>
                  <a:pt x="0" y="0"/>
                </a:moveTo>
                <a:lnTo>
                  <a:pt x="1235709" y="0"/>
                </a:lnTo>
                <a:lnTo>
                  <a:pt x="1235709" y="1401319"/>
                </a:lnTo>
                <a:lnTo>
                  <a:pt x="0" y="140131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9" name="TextBox 29"/>
          <p:cNvSpPr txBox="1"/>
          <p:nvPr/>
        </p:nvSpPr>
        <p:spPr>
          <a:xfrm>
            <a:off x="2964293" y="241871"/>
            <a:ext cx="12324368" cy="1384995"/>
          </a:xfrm>
          <a:prstGeom prst="rect">
            <a:avLst/>
          </a:prstGeom>
        </p:spPr>
        <p:txBody>
          <a:bodyPr wrap="square" lIns="0" tIns="0" rIns="0" bIns="0" rtlCol="0" anchor="t">
            <a:spAutoFit/>
          </a:bodyPr>
          <a:lstStyle/>
          <a:p>
            <a:pPr algn="ctr">
              <a:lnSpc>
                <a:spcPts val="10800"/>
              </a:lnSpc>
            </a:pPr>
            <a:r>
              <a:rPr lang="en-US" sz="9000">
                <a:solidFill>
                  <a:srgbClr val="2D3456"/>
                </a:solidFill>
                <a:latin typeface="Gagalin"/>
              </a:rPr>
              <a:t>AI Friendly Assignments</a:t>
            </a:r>
          </a:p>
        </p:txBody>
      </p:sp>
      <p:sp>
        <p:nvSpPr>
          <p:cNvPr id="30" name="TextBox 29">
            <a:extLst>
              <a:ext uri="{FF2B5EF4-FFF2-40B4-BE49-F238E27FC236}">
                <a16:creationId xmlns:a16="http://schemas.microsoft.com/office/drawing/2014/main" id="{F444EFF9-F7A8-9125-B9EC-020235D11C92}"/>
              </a:ext>
            </a:extLst>
          </p:cNvPr>
          <p:cNvSpPr txBox="1"/>
          <p:nvPr/>
        </p:nvSpPr>
        <p:spPr>
          <a:xfrm>
            <a:off x="2686050" y="8146278"/>
            <a:ext cx="2399304" cy="646331"/>
          </a:xfrm>
          <a:prstGeom prst="rect">
            <a:avLst/>
          </a:prstGeom>
          <a:noFill/>
        </p:spPr>
        <p:txBody>
          <a:bodyPr wrap="square" rtlCol="0">
            <a:spAutoFit/>
          </a:bodyPr>
          <a:lstStyle/>
          <a:p>
            <a:pPr algn="ctr"/>
            <a:r>
              <a:rPr lang="en-US"/>
              <a:t>Students develop questions to ask an AI</a:t>
            </a:r>
          </a:p>
        </p:txBody>
      </p:sp>
      <p:sp>
        <p:nvSpPr>
          <p:cNvPr id="31" name="TextBox 30">
            <a:extLst>
              <a:ext uri="{FF2B5EF4-FFF2-40B4-BE49-F238E27FC236}">
                <a16:creationId xmlns:a16="http://schemas.microsoft.com/office/drawing/2014/main" id="{91839DAE-1932-4E12-6E0E-13BB5914CA39}"/>
              </a:ext>
            </a:extLst>
          </p:cNvPr>
          <p:cNvSpPr txBox="1"/>
          <p:nvPr/>
        </p:nvSpPr>
        <p:spPr>
          <a:xfrm>
            <a:off x="3127138" y="5324985"/>
            <a:ext cx="2399304" cy="646331"/>
          </a:xfrm>
          <a:prstGeom prst="rect">
            <a:avLst/>
          </a:prstGeom>
          <a:noFill/>
        </p:spPr>
        <p:txBody>
          <a:bodyPr wrap="square" rtlCol="0">
            <a:spAutoFit/>
          </a:bodyPr>
          <a:lstStyle/>
          <a:p>
            <a:pPr algn="ctr"/>
            <a:r>
              <a:rPr lang="en-US"/>
              <a:t>Students critique AI-generated work</a:t>
            </a:r>
          </a:p>
        </p:txBody>
      </p:sp>
      <p:sp>
        <p:nvSpPr>
          <p:cNvPr id="32" name="TextBox 31">
            <a:extLst>
              <a:ext uri="{FF2B5EF4-FFF2-40B4-BE49-F238E27FC236}">
                <a16:creationId xmlns:a16="http://schemas.microsoft.com/office/drawing/2014/main" id="{A5ADE32E-FF79-FF6A-65B2-CAEBD0A9B21A}"/>
              </a:ext>
            </a:extLst>
          </p:cNvPr>
          <p:cNvSpPr txBox="1"/>
          <p:nvPr/>
        </p:nvSpPr>
        <p:spPr>
          <a:xfrm>
            <a:off x="5951530" y="3746818"/>
            <a:ext cx="2399304" cy="369332"/>
          </a:xfrm>
          <a:prstGeom prst="rect">
            <a:avLst/>
          </a:prstGeom>
          <a:noFill/>
        </p:spPr>
        <p:txBody>
          <a:bodyPr wrap="square" rtlCol="0">
            <a:spAutoFit/>
          </a:bodyPr>
          <a:lstStyle/>
          <a:p>
            <a:pPr algn="ctr"/>
            <a:r>
              <a:rPr lang="en-US"/>
              <a:t>Answer Why?</a:t>
            </a:r>
          </a:p>
        </p:txBody>
      </p:sp>
      <p:sp>
        <p:nvSpPr>
          <p:cNvPr id="33" name="TextBox 32">
            <a:extLst>
              <a:ext uri="{FF2B5EF4-FFF2-40B4-BE49-F238E27FC236}">
                <a16:creationId xmlns:a16="http://schemas.microsoft.com/office/drawing/2014/main" id="{190D8805-86F2-FAA3-88D8-46040566EE0D}"/>
              </a:ext>
            </a:extLst>
          </p:cNvPr>
          <p:cNvSpPr txBox="1"/>
          <p:nvPr/>
        </p:nvSpPr>
        <p:spPr>
          <a:xfrm>
            <a:off x="9754356" y="3488235"/>
            <a:ext cx="2399304" cy="1200329"/>
          </a:xfrm>
          <a:prstGeom prst="rect">
            <a:avLst/>
          </a:prstGeom>
          <a:noFill/>
        </p:spPr>
        <p:txBody>
          <a:bodyPr wrap="square" rtlCol="0">
            <a:spAutoFit/>
          </a:bodyPr>
          <a:lstStyle/>
          <a:p>
            <a:pPr algn="ctr"/>
            <a:r>
              <a:rPr lang="en-US"/>
              <a:t>Have AI write using prompts and use </a:t>
            </a:r>
            <a:r>
              <a:rPr lang="en-US" b="1"/>
              <a:t>tracking</a:t>
            </a:r>
            <a:r>
              <a:rPr lang="en-US"/>
              <a:t> to see changes made by students.</a:t>
            </a:r>
          </a:p>
        </p:txBody>
      </p:sp>
      <p:sp>
        <p:nvSpPr>
          <p:cNvPr id="35" name="TextBox 34">
            <a:extLst>
              <a:ext uri="{FF2B5EF4-FFF2-40B4-BE49-F238E27FC236}">
                <a16:creationId xmlns:a16="http://schemas.microsoft.com/office/drawing/2014/main" id="{A2A8509A-D395-0D19-E7E2-A7DDDB5D1269}"/>
              </a:ext>
            </a:extLst>
          </p:cNvPr>
          <p:cNvSpPr txBox="1"/>
          <p:nvPr/>
        </p:nvSpPr>
        <p:spPr>
          <a:xfrm>
            <a:off x="12900814" y="5758290"/>
            <a:ext cx="3288731" cy="923330"/>
          </a:xfrm>
          <a:prstGeom prst="rect">
            <a:avLst/>
          </a:prstGeom>
          <a:noFill/>
        </p:spPr>
        <p:txBody>
          <a:bodyPr wrap="square">
            <a:spAutoFit/>
          </a:bodyPr>
          <a:lstStyle/>
          <a:p>
            <a:pPr algn="ctr"/>
            <a:r>
              <a:rPr lang="en-US"/>
              <a:t>Have AI write using student adds localization based on class content.</a:t>
            </a:r>
          </a:p>
        </p:txBody>
      </p:sp>
      <p:sp>
        <p:nvSpPr>
          <p:cNvPr id="36" name="TextBox 35">
            <a:extLst>
              <a:ext uri="{FF2B5EF4-FFF2-40B4-BE49-F238E27FC236}">
                <a16:creationId xmlns:a16="http://schemas.microsoft.com/office/drawing/2014/main" id="{0FAF99A2-943F-84AA-7238-AD763D55A0FC}"/>
              </a:ext>
            </a:extLst>
          </p:cNvPr>
          <p:cNvSpPr txBox="1"/>
          <p:nvPr/>
        </p:nvSpPr>
        <p:spPr>
          <a:xfrm>
            <a:off x="12735541" y="8784585"/>
            <a:ext cx="3288731" cy="646331"/>
          </a:xfrm>
          <a:prstGeom prst="rect">
            <a:avLst/>
          </a:prstGeom>
          <a:noFill/>
        </p:spPr>
        <p:txBody>
          <a:bodyPr wrap="square">
            <a:spAutoFit/>
          </a:bodyPr>
          <a:lstStyle/>
          <a:p>
            <a:pPr algn="ctr"/>
            <a:r>
              <a:rPr lang="en-US"/>
              <a:t>Have students get feedback on writing from AI</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64947" cy="10287000"/>
            <a:chOff x="0" y="0"/>
            <a:chExt cx="2361138" cy="2709333"/>
          </a:xfrm>
          <a:solidFill>
            <a:srgbClr val="C85103"/>
          </a:solidFill>
        </p:grpSpPr>
        <p:sp>
          <p:nvSpPr>
            <p:cNvPr id="3" name="Freeform 3"/>
            <p:cNvSpPr/>
            <p:nvPr/>
          </p:nvSpPr>
          <p:spPr>
            <a:xfrm>
              <a:off x="0" y="0"/>
              <a:ext cx="2361138" cy="2709333"/>
            </a:xfrm>
            <a:custGeom>
              <a:avLst/>
              <a:gdLst/>
              <a:ahLst/>
              <a:cxnLst/>
              <a:rect l="l" t="t" r="r" b="b"/>
              <a:pathLst>
                <a:path w="2361138" h="2709333">
                  <a:moveTo>
                    <a:pt x="0" y="0"/>
                  </a:moveTo>
                  <a:lnTo>
                    <a:pt x="2361138" y="0"/>
                  </a:lnTo>
                  <a:lnTo>
                    <a:pt x="2361138" y="2709333"/>
                  </a:lnTo>
                  <a:lnTo>
                    <a:pt x="0" y="2709333"/>
                  </a:lnTo>
                  <a:lnTo>
                    <a:pt x="0" y="0"/>
                  </a:lnTo>
                </a:path>
              </a:pathLst>
            </a:custGeom>
            <a:grpFill/>
          </p:spPr>
          <p:txBody>
            <a:bodyPr/>
            <a:lstStyle/>
            <a:p>
              <a:endParaRPr lang="en-US"/>
            </a:p>
          </p:txBody>
        </p:sp>
        <p:sp>
          <p:nvSpPr>
            <p:cNvPr id="4" name="TextBox 4"/>
            <p:cNvSpPr txBox="1"/>
            <p:nvPr/>
          </p:nvSpPr>
          <p:spPr>
            <a:xfrm>
              <a:off x="0" y="-28575"/>
              <a:ext cx="812800" cy="841375"/>
            </a:xfrm>
            <a:prstGeom prst="rect">
              <a:avLst/>
            </a:prstGeom>
            <a:grpFill/>
          </p:spPr>
          <p:txBody>
            <a:bodyPr lIns="50800" tIns="50800" rIns="50800" bIns="50800" rtlCol="0" anchor="ctr"/>
            <a:lstStyle/>
            <a:p>
              <a:pPr algn="ctr">
                <a:lnSpc>
                  <a:spcPts val="3249"/>
                </a:lnSpc>
              </a:pPr>
              <a:endParaRPr/>
            </a:p>
          </p:txBody>
        </p:sp>
      </p:grpSp>
      <p:sp>
        <p:nvSpPr>
          <p:cNvPr id="5" name="Freeform 5"/>
          <p:cNvSpPr/>
          <p:nvPr/>
        </p:nvSpPr>
        <p:spPr>
          <a:xfrm>
            <a:off x="5850969" y="128320"/>
            <a:ext cx="2357282" cy="2185844"/>
          </a:xfrm>
          <a:custGeom>
            <a:avLst/>
            <a:gdLst/>
            <a:ahLst/>
            <a:cxnLst/>
            <a:rect l="l" t="t" r="r" b="b"/>
            <a:pathLst>
              <a:path w="2357282" h="2185844">
                <a:moveTo>
                  <a:pt x="0" y="0"/>
                </a:moveTo>
                <a:lnTo>
                  <a:pt x="2357283" y="0"/>
                </a:lnTo>
                <a:lnTo>
                  <a:pt x="2357283" y="2185844"/>
                </a:lnTo>
                <a:lnTo>
                  <a:pt x="0" y="2185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211766" y="7583702"/>
            <a:ext cx="2200239" cy="2164235"/>
          </a:xfrm>
          <a:custGeom>
            <a:avLst/>
            <a:gdLst/>
            <a:ahLst/>
            <a:cxnLst/>
            <a:rect l="l" t="t" r="r" b="b"/>
            <a:pathLst>
              <a:path w="2200239" h="2164235">
                <a:moveTo>
                  <a:pt x="0" y="0"/>
                </a:moveTo>
                <a:lnTo>
                  <a:pt x="2200239" y="0"/>
                </a:lnTo>
                <a:lnTo>
                  <a:pt x="2200239" y="2164235"/>
                </a:lnTo>
                <a:lnTo>
                  <a:pt x="0" y="21642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76597" y="2808462"/>
            <a:ext cx="2582045" cy="2959905"/>
          </a:xfrm>
          <a:custGeom>
            <a:avLst/>
            <a:gdLst/>
            <a:ahLst/>
            <a:cxnLst/>
            <a:rect l="l" t="t" r="r" b="b"/>
            <a:pathLst>
              <a:path w="2582045" h="2959905">
                <a:moveTo>
                  <a:pt x="0" y="0"/>
                </a:moveTo>
                <a:lnTo>
                  <a:pt x="2582045" y="0"/>
                </a:lnTo>
                <a:lnTo>
                  <a:pt x="2582045" y="2959906"/>
                </a:lnTo>
                <a:lnTo>
                  <a:pt x="0" y="29599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863893" y="7599583"/>
            <a:ext cx="2131159" cy="2531614"/>
          </a:xfrm>
          <a:custGeom>
            <a:avLst/>
            <a:gdLst/>
            <a:ahLst/>
            <a:cxnLst/>
            <a:rect l="l" t="t" r="r" b="b"/>
            <a:pathLst>
              <a:path w="2131159" h="2531614">
                <a:moveTo>
                  <a:pt x="0" y="0"/>
                </a:moveTo>
                <a:lnTo>
                  <a:pt x="2131159" y="0"/>
                </a:lnTo>
                <a:lnTo>
                  <a:pt x="2131159" y="2531614"/>
                </a:lnTo>
                <a:lnTo>
                  <a:pt x="0" y="25316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2995052" y="612844"/>
            <a:ext cx="2415972" cy="2615717"/>
          </a:xfrm>
          <a:custGeom>
            <a:avLst/>
            <a:gdLst/>
            <a:ahLst/>
            <a:cxnLst/>
            <a:rect l="l" t="t" r="r" b="b"/>
            <a:pathLst>
              <a:path w="2415972" h="2615717">
                <a:moveTo>
                  <a:pt x="0" y="0"/>
                </a:moveTo>
                <a:lnTo>
                  <a:pt x="2415972" y="0"/>
                </a:lnTo>
                <a:lnTo>
                  <a:pt x="2415972" y="2615717"/>
                </a:lnTo>
                <a:lnTo>
                  <a:pt x="0" y="26157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677183" y="4985652"/>
            <a:ext cx="2158353" cy="2369450"/>
          </a:xfrm>
          <a:custGeom>
            <a:avLst/>
            <a:gdLst/>
            <a:ahLst/>
            <a:cxnLst/>
            <a:rect l="l" t="t" r="r" b="b"/>
            <a:pathLst>
              <a:path w="2158353" h="2369450">
                <a:moveTo>
                  <a:pt x="0" y="0"/>
                </a:moveTo>
                <a:lnTo>
                  <a:pt x="2158353" y="0"/>
                </a:lnTo>
                <a:lnTo>
                  <a:pt x="2158353" y="2369450"/>
                </a:lnTo>
                <a:lnTo>
                  <a:pt x="0" y="23694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6327087" y="2578117"/>
            <a:ext cx="1791472" cy="2156039"/>
          </a:xfrm>
          <a:custGeom>
            <a:avLst/>
            <a:gdLst/>
            <a:ahLst/>
            <a:cxnLst/>
            <a:rect l="l" t="t" r="r" b="b"/>
            <a:pathLst>
              <a:path w="1791472" h="2156039">
                <a:moveTo>
                  <a:pt x="0" y="0"/>
                </a:moveTo>
                <a:lnTo>
                  <a:pt x="1791472" y="0"/>
                </a:lnTo>
                <a:lnTo>
                  <a:pt x="1791472" y="2156039"/>
                </a:lnTo>
                <a:lnTo>
                  <a:pt x="0" y="21560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6623035" y="5283663"/>
            <a:ext cx="1788970" cy="2071439"/>
          </a:xfrm>
          <a:custGeom>
            <a:avLst/>
            <a:gdLst/>
            <a:ahLst/>
            <a:cxnLst/>
            <a:rect l="l" t="t" r="r" b="b"/>
            <a:pathLst>
              <a:path w="1788970" h="2071439">
                <a:moveTo>
                  <a:pt x="0" y="0"/>
                </a:moveTo>
                <a:lnTo>
                  <a:pt x="1788970" y="0"/>
                </a:lnTo>
                <a:lnTo>
                  <a:pt x="1788970" y="2071439"/>
                </a:lnTo>
                <a:lnTo>
                  <a:pt x="0" y="207143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a:off x="0" y="453667"/>
            <a:ext cx="2920897" cy="2354795"/>
          </a:xfrm>
          <a:custGeom>
            <a:avLst/>
            <a:gdLst/>
            <a:ahLst/>
            <a:cxnLst/>
            <a:rect l="l" t="t" r="r" b="b"/>
            <a:pathLst>
              <a:path w="2920897" h="2354795">
                <a:moveTo>
                  <a:pt x="0" y="0"/>
                </a:moveTo>
                <a:lnTo>
                  <a:pt x="2920897" y="0"/>
                </a:lnTo>
                <a:lnTo>
                  <a:pt x="2920897" y="2354795"/>
                </a:lnTo>
                <a:lnTo>
                  <a:pt x="0" y="23547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Freeform 14"/>
          <p:cNvSpPr/>
          <p:nvPr/>
        </p:nvSpPr>
        <p:spPr>
          <a:xfrm>
            <a:off x="3319656" y="7583702"/>
            <a:ext cx="2325736" cy="2355717"/>
          </a:xfrm>
          <a:custGeom>
            <a:avLst/>
            <a:gdLst/>
            <a:ahLst/>
            <a:cxnLst/>
            <a:rect l="l" t="t" r="r" b="b"/>
            <a:pathLst>
              <a:path w="2325736" h="2355717">
                <a:moveTo>
                  <a:pt x="0" y="0"/>
                </a:moveTo>
                <a:lnTo>
                  <a:pt x="2325736" y="0"/>
                </a:lnTo>
                <a:lnTo>
                  <a:pt x="2325736" y="2355718"/>
                </a:lnTo>
                <a:lnTo>
                  <a:pt x="0" y="235571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Freeform 15"/>
          <p:cNvSpPr/>
          <p:nvPr/>
        </p:nvSpPr>
        <p:spPr>
          <a:xfrm>
            <a:off x="3856215" y="4259614"/>
            <a:ext cx="1994754" cy="2493443"/>
          </a:xfrm>
          <a:custGeom>
            <a:avLst/>
            <a:gdLst/>
            <a:ahLst/>
            <a:cxnLst/>
            <a:rect l="l" t="t" r="r" b="b"/>
            <a:pathLst>
              <a:path w="1994754" h="2493443">
                <a:moveTo>
                  <a:pt x="0" y="0"/>
                </a:moveTo>
                <a:lnTo>
                  <a:pt x="1994754" y="0"/>
                </a:lnTo>
                <a:lnTo>
                  <a:pt x="1994754" y="2493443"/>
                </a:lnTo>
                <a:lnTo>
                  <a:pt x="0" y="249344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6" name="TextBox 16"/>
          <p:cNvSpPr txBox="1"/>
          <p:nvPr/>
        </p:nvSpPr>
        <p:spPr>
          <a:xfrm>
            <a:off x="9557148" y="433788"/>
            <a:ext cx="7638626" cy="2769989"/>
          </a:xfrm>
          <a:prstGeom prst="rect">
            <a:avLst/>
          </a:prstGeom>
        </p:spPr>
        <p:txBody>
          <a:bodyPr lIns="0" tIns="0" rIns="0" bIns="0" rtlCol="0" anchor="t">
            <a:spAutoFit/>
          </a:bodyPr>
          <a:lstStyle/>
          <a:p>
            <a:pPr marL="0" lvl="0" indent="0" algn="l">
              <a:lnSpc>
                <a:spcPts val="10800"/>
              </a:lnSpc>
              <a:spcBef>
                <a:spcPct val="0"/>
              </a:spcBef>
            </a:pPr>
            <a:r>
              <a:rPr lang="en-US" sz="9000">
                <a:solidFill>
                  <a:srgbClr val="2D3456"/>
                </a:solidFill>
                <a:latin typeface="Gagalin"/>
              </a:rPr>
              <a:t>Discussion Question</a:t>
            </a:r>
          </a:p>
        </p:txBody>
      </p:sp>
      <p:sp>
        <p:nvSpPr>
          <p:cNvPr id="17" name="TextBox 17"/>
          <p:cNvSpPr txBox="1"/>
          <p:nvPr/>
        </p:nvSpPr>
        <p:spPr>
          <a:xfrm>
            <a:off x="9840565" y="3998956"/>
            <a:ext cx="6828175" cy="1144544"/>
          </a:xfrm>
          <a:prstGeom prst="rect">
            <a:avLst/>
          </a:prstGeom>
        </p:spPr>
        <p:txBody>
          <a:bodyPr wrap="square" lIns="0" tIns="0" rIns="0" bIns="0" rtlCol="0" anchor="t">
            <a:spAutoFit/>
          </a:bodyPr>
          <a:lstStyle/>
          <a:p>
            <a:pPr>
              <a:lnSpc>
                <a:spcPts val="4550"/>
              </a:lnSpc>
            </a:pPr>
            <a:r>
              <a:rPr lang="en-US" sz="3500">
                <a:solidFill>
                  <a:srgbClr val="2D3456"/>
                </a:solidFill>
                <a:latin typeface="Roboto"/>
              </a:rPr>
              <a:t>How can we make assignments AI resistant</a:t>
            </a:r>
          </a:p>
        </p:txBody>
      </p:sp>
      <p:sp>
        <p:nvSpPr>
          <p:cNvPr id="20" name="Freeform 20"/>
          <p:cNvSpPr/>
          <p:nvPr/>
        </p:nvSpPr>
        <p:spPr>
          <a:xfrm>
            <a:off x="16668740" y="7549931"/>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D815E99C-D3C8-8A1B-5F25-828EC5BC6C57}"/>
              </a:ext>
            </a:extLst>
          </p:cNvPr>
          <p:cNvSpPr txBox="1"/>
          <p:nvPr/>
        </p:nvSpPr>
        <p:spPr>
          <a:xfrm>
            <a:off x="11554512" y="5533995"/>
            <a:ext cx="4000500" cy="2015936"/>
          </a:xfrm>
          <a:prstGeom prst="rect">
            <a:avLst/>
          </a:prstGeom>
          <a:noFill/>
        </p:spPr>
        <p:txBody>
          <a:bodyPr wrap="square" rtlCol="0">
            <a:spAutoFit/>
          </a:bodyPr>
          <a:lstStyle/>
          <a:p>
            <a:pPr algn="ctr"/>
            <a:r>
              <a:rPr lang="en-US" sz="12500">
                <a:solidFill>
                  <a:schemeClr val="accent2"/>
                </a:solidFill>
                <a:latin typeface="Ink Free" panose="03080402000500000000" pitchFamily="66" charset="0"/>
              </a:rPr>
              <a:t>?</a:t>
            </a:r>
          </a:p>
        </p:txBody>
      </p:sp>
    </p:spTree>
    <p:custDataLst>
      <p:tags r:id="rId1"/>
    </p:custDataLst>
    <p:extLst>
      <p:ext uri="{BB962C8B-B14F-4D97-AF65-F5344CB8AC3E}">
        <p14:creationId xmlns:p14="http://schemas.microsoft.com/office/powerpoint/2010/main" val="2823186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
            <a:extLst>
              <a:ext uri="{FF2B5EF4-FFF2-40B4-BE49-F238E27FC236}">
                <a16:creationId xmlns:a16="http://schemas.microsoft.com/office/drawing/2014/main" id="{C5C9B892-0716-09DC-1135-CAF74ABEF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522" y="0"/>
            <a:ext cx="7856956" cy="10287000"/>
          </a:xfrm>
          <a:prstGeom prst="rect">
            <a:avLst/>
          </a:prstGeom>
        </p:spPr>
      </p:pic>
    </p:spTree>
    <p:custDataLst>
      <p:tags r:id="rId1"/>
    </p:custDataLst>
    <p:extLst>
      <p:ext uri="{BB962C8B-B14F-4D97-AF65-F5344CB8AC3E}">
        <p14:creationId xmlns:p14="http://schemas.microsoft.com/office/powerpoint/2010/main" val="2837907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07621" y="495573"/>
            <a:ext cx="13056079" cy="1384995"/>
          </a:xfrm>
          <a:prstGeom prst="rect">
            <a:avLst/>
          </a:prstGeom>
        </p:spPr>
        <p:txBody>
          <a:bodyPr wrap="square" lIns="0" tIns="0" rIns="0" bIns="0" rtlCol="0" anchor="t">
            <a:spAutoFit/>
          </a:bodyPr>
          <a:lstStyle/>
          <a:p>
            <a:pPr>
              <a:lnSpc>
                <a:spcPts val="10800"/>
              </a:lnSpc>
            </a:pPr>
            <a:r>
              <a:rPr lang="en-US" sz="9000">
                <a:solidFill>
                  <a:srgbClr val="2D3456"/>
                </a:solidFill>
                <a:latin typeface="Gagalin"/>
              </a:rPr>
              <a:t>AI Resistant Assignments</a:t>
            </a:r>
          </a:p>
        </p:txBody>
      </p:sp>
      <p:sp>
        <p:nvSpPr>
          <p:cNvPr id="9" name="TextBox 9"/>
          <p:cNvSpPr txBox="1"/>
          <p:nvPr/>
        </p:nvSpPr>
        <p:spPr>
          <a:xfrm>
            <a:off x="1028700" y="4283459"/>
            <a:ext cx="4267200" cy="1471557"/>
          </a:xfrm>
          <a:prstGeom prst="rect">
            <a:avLst/>
          </a:prstGeom>
        </p:spPr>
        <p:txBody>
          <a:bodyPr wrap="square" lIns="0" tIns="0" rIns="0" bIns="0" rtlCol="0" anchor="t">
            <a:spAutoFit/>
          </a:bodyPr>
          <a:lstStyle/>
          <a:p>
            <a:pPr>
              <a:lnSpc>
                <a:spcPts val="3900"/>
              </a:lnSpc>
            </a:pPr>
            <a:r>
              <a:rPr lang="en-US" sz="3000" b="1">
                <a:solidFill>
                  <a:srgbClr val="2D3456"/>
                </a:solidFill>
                <a:latin typeface="Roboto"/>
              </a:rPr>
              <a:t>Be Current </a:t>
            </a:r>
          </a:p>
          <a:p>
            <a:pPr>
              <a:lnSpc>
                <a:spcPts val="3900"/>
              </a:lnSpc>
            </a:pPr>
            <a:r>
              <a:rPr lang="en-US" sz="3000">
                <a:solidFill>
                  <a:srgbClr val="2D3456"/>
                </a:solidFill>
                <a:latin typeface="Roboto"/>
              </a:rPr>
              <a:t>Require current/modern events/resources</a:t>
            </a:r>
          </a:p>
        </p:txBody>
      </p:sp>
      <p:grpSp>
        <p:nvGrpSpPr>
          <p:cNvPr id="10" name="Group 10"/>
          <p:cNvGrpSpPr/>
          <p:nvPr/>
        </p:nvGrpSpPr>
        <p:grpSpPr>
          <a:xfrm>
            <a:off x="1028700" y="3098340"/>
            <a:ext cx="937942" cy="963934"/>
            <a:chOff x="0" y="0"/>
            <a:chExt cx="1250589" cy="1285246"/>
          </a:xfrm>
        </p:grpSpPr>
        <p:sp>
          <p:nvSpPr>
            <p:cNvPr id="11" name="Freeform 11"/>
            <p:cNvSpPr/>
            <p:nvPr/>
          </p:nvSpPr>
          <p:spPr>
            <a:xfrm>
              <a:off x="0" y="0"/>
              <a:ext cx="1250589" cy="1285246"/>
            </a:xfrm>
            <a:custGeom>
              <a:avLst/>
              <a:gdLst/>
              <a:ahLst/>
              <a:cxnLst/>
              <a:rect l="l" t="t" r="r" b="b"/>
              <a:pathLst>
                <a:path w="1250589" h="1285246">
                  <a:moveTo>
                    <a:pt x="0" y="0"/>
                  </a:moveTo>
                  <a:lnTo>
                    <a:pt x="1250589" y="0"/>
                  </a:lnTo>
                  <a:lnTo>
                    <a:pt x="1250589" y="1285246"/>
                  </a:lnTo>
                  <a:lnTo>
                    <a:pt x="0" y="1285246"/>
                  </a:lnTo>
                  <a:lnTo>
                    <a:pt x="0" y="0"/>
                  </a:lnTo>
                  <a:close/>
                </a:path>
              </a:pathLst>
            </a:custGeom>
            <a:blipFill>
              <a:blip r:embed="rId4">
                <a:extLst>
                  <a:ext uri="{96DAC541-7B7A-43D3-8B79-37D633B846F1}">
                    <asvg:svgBlip xmlns:asvg="http://schemas.microsoft.com/office/drawing/2016/SVG/main" r:embed="rId5"/>
                  </a:ext>
                </a:extLst>
              </a:blip>
              <a:stretch>
                <a:fillRect t="-109" b="-109"/>
              </a:stretch>
            </a:blipFill>
          </p:spPr>
          <p:txBody>
            <a:bodyPr/>
            <a:lstStyle/>
            <a:p>
              <a:endParaRPr lang="en-US"/>
            </a:p>
          </p:txBody>
        </p:sp>
        <p:sp>
          <p:nvSpPr>
            <p:cNvPr id="12" name="TextBox 12"/>
            <p:cNvSpPr txBox="1"/>
            <p:nvPr/>
          </p:nvSpPr>
          <p:spPr>
            <a:xfrm>
              <a:off x="371894" y="56512"/>
              <a:ext cx="791575" cy="962025"/>
            </a:xfrm>
            <a:prstGeom prst="rect">
              <a:avLst/>
            </a:prstGeom>
          </p:spPr>
          <p:txBody>
            <a:bodyPr lIns="0" tIns="0" rIns="0" bIns="0" rtlCol="0" anchor="t">
              <a:spAutoFit/>
            </a:bodyPr>
            <a:lstStyle/>
            <a:p>
              <a:pPr>
                <a:lnSpc>
                  <a:spcPts val="5850"/>
                </a:lnSpc>
              </a:pPr>
              <a:r>
                <a:rPr lang="en-US" sz="4500">
                  <a:solidFill>
                    <a:srgbClr val="FAF9F5"/>
                  </a:solidFill>
                  <a:latin typeface="Gagalin"/>
                </a:rPr>
                <a:t>01</a:t>
              </a:r>
            </a:p>
          </p:txBody>
        </p:sp>
      </p:grpSp>
      <p:sp>
        <p:nvSpPr>
          <p:cNvPr id="13" name="TextBox 13"/>
          <p:cNvSpPr txBox="1"/>
          <p:nvPr/>
        </p:nvSpPr>
        <p:spPr>
          <a:xfrm>
            <a:off x="6644061" y="4283459"/>
            <a:ext cx="4639724" cy="1971694"/>
          </a:xfrm>
          <a:prstGeom prst="rect">
            <a:avLst/>
          </a:prstGeom>
        </p:spPr>
        <p:txBody>
          <a:bodyPr lIns="0" tIns="0" rIns="0" bIns="0" rtlCol="0" anchor="t">
            <a:spAutoFit/>
          </a:bodyPr>
          <a:lstStyle/>
          <a:p>
            <a:pPr>
              <a:lnSpc>
                <a:spcPts val="3900"/>
              </a:lnSpc>
            </a:pPr>
            <a:r>
              <a:rPr lang="en-US" sz="3000" b="1">
                <a:solidFill>
                  <a:srgbClr val="2D3456"/>
                </a:solidFill>
                <a:latin typeface="Roboto"/>
              </a:rPr>
              <a:t>Be Local</a:t>
            </a:r>
          </a:p>
          <a:p>
            <a:pPr>
              <a:lnSpc>
                <a:spcPts val="3900"/>
              </a:lnSpc>
            </a:pPr>
            <a:r>
              <a:rPr lang="en-US" sz="3000">
                <a:solidFill>
                  <a:srgbClr val="2D3456"/>
                </a:solidFill>
                <a:latin typeface="Roboto"/>
              </a:rPr>
              <a:t>Incorporate information from classes, regional information, etc.</a:t>
            </a:r>
          </a:p>
        </p:txBody>
      </p:sp>
      <p:sp>
        <p:nvSpPr>
          <p:cNvPr id="14" name="Freeform 14"/>
          <p:cNvSpPr/>
          <p:nvPr/>
        </p:nvSpPr>
        <p:spPr>
          <a:xfrm>
            <a:off x="6644061" y="3098340"/>
            <a:ext cx="937942" cy="963934"/>
          </a:xfrm>
          <a:custGeom>
            <a:avLst/>
            <a:gdLst/>
            <a:ahLst/>
            <a:cxnLst/>
            <a:rect l="l" t="t" r="r" b="b"/>
            <a:pathLst>
              <a:path w="937942" h="963934">
                <a:moveTo>
                  <a:pt x="0" y="0"/>
                </a:moveTo>
                <a:lnTo>
                  <a:pt x="937942" y="0"/>
                </a:lnTo>
                <a:lnTo>
                  <a:pt x="937942" y="963934"/>
                </a:lnTo>
                <a:lnTo>
                  <a:pt x="0" y="963934"/>
                </a:lnTo>
                <a:lnTo>
                  <a:pt x="0" y="0"/>
                </a:lnTo>
                <a:close/>
              </a:path>
            </a:pathLst>
          </a:custGeom>
          <a:blipFill>
            <a:blip r:embed="rId4">
              <a:extLst>
                <a:ext uri="{96DAC541-7B7A-43D3-8B79-37D633B846F1}">
                  <asvg:svgBlip xmlns:asvg="http://schemas.microsoft.com/office/drawing/2016/SVG/main" r:embed="rId5"/>
                </a:ext>
              </a:extLst>
            </a:blip>
            <a:stretch>
              <a:fillRect t="-109" b="-109"/>
            </a:stretch>
          </a:blipFill>
        </p:spPr>
        <p:txBody>
          <a:bodyPr/>
          <a:lstStyle/>
          <a:p>
            <a:endParaRPr lang="en-US"/>
          </a:p>
        </p:txBody>
      </p:sp>
      <p:sp>
        <p:nvSpPr>
          <p:cNvPr id="15" name="TextBox 15"/>
          <p:cNvSpPr txBox="1"/>
          <p:nvPr/>
        </p:nvSpPr>
        <p:spPr>
          <a:xfrm>
            <a:off x="6875356" y="3128817"/>
            <a:ext cx="593681" cy="733425"/>
          </a:xfrm>
          <a:prstGeom prst="rect">
            <a:avLst/>
          </a:prstGeom>
        </p:spPr>
        <p:txBody>
          <a:bodyPr lIns="0" tIns="0" rIns="0" bIns="0" rtlCol="0" anchor="t">
            <a:spAutoFit/>
          </a:bodyPr>
          <a:lstStyle/>
          <a:p>
            <a:pPr>
              <a:lnSpc>
                <a:spcPts val="5850"/>
              </a:lnSpc>
            </a:pPr>
            <a:r>
              <a:rPr lang="en-US" sz="4500">
                <a:solidFill>
                  <a:srgbClr val="FAF9F5"/>
                </a:solidFill>
                <a:latin typeface="Gagalin"/>
              </a:rPr>
              <a:t>02</a:t>
            </a:r>
          </a:p>
        </p:txBody>
      </p:sp>
      <p:sp>
        <p:nvSpPr>
          <p:cNvPr id="16" name="TextBox 16"/>
          <p:cNvSpPr txBox="1"/>
          <p:nvPr/>
        </p:nvSpPr>
        <p:spPr>
          <a:xfrm>
            <a:off x="12255336" y="4283459"/>
            <a:ext cx="4639724" cy="1471557"/>
          </a:xfrm>
          <a:prstGeom prst="rect">
            <a:avLst/>
          </a:prstGeom>
        </p:spPr>
        <p:txBody>
          <a:bodyPr lIns="0" tIns="0" rIns="0" bIns="0" rtlCol="0" anchor="t">
            <a:spAutoFit/>
          </a:bodyPr>
          <a:lstStyle/>
          <a:p>
            <a:pPr>
              <a:lnSpc>
                <a:spcPts val="3900"/>
              </a:lnSpc>
            </a:pPr>
            <a:r>
              <a:rPr lang="en-US" sz="3000" b="1">
                <a:solidFill>
                  <a:srgbClr val="2D3456"/>
                </a:solidFill>
                <a:latin typeface="Roboto"/>
              </a:rPr>
              <a:t>Be Personal</a:t>
            </a:r>
          </a:p>
          <a:p>
            <a:pPr>
              <a:lnSpc>
                <a:spcPts val="3900"/>
              </a:lnSpc>
            </a:pPr>
            <a:r>
              <a:rPr lang="en-US" sz="3000">
                <a:solidFill>
                  <a:srgbClr val="2D3456"/>
                </a:solidFill>
                <a:latin typeface="Roboto"/>
              </a:rPr>
              <a:t>Ask for personal feelings, experiences, opinions</a:t>
            </a:r>
          </a:p>
        </p:txBody>
      </p:sp>
      <p:sp>
        <p:nvSpPr>
          <p:cNvPr id="17" name="Freeform 17"/>
          <p:cNvSpPr/>
          <p:nvPr/>
        </p:nvSpPr>
        <p:spPr>
          <a:xfrm>
            <a:off x="12255336" y="3098340"/>
            <a:ext cx="937942" cy="963934"/>
          </a:xfrm>
          <a:custGeom>
            <a:avLst/>
            <a:gdLst/>
            <a:ahLst/>
            <a:cxnLst/>
            <a:rect l="l" t="t" r="r" b="b"/>
            <a:pathLst>
              <a:path w="937942" h="963934">
                <a:moveTo>
                  <a:pt x="0" y="0"/>
                </a:moveTo>
                <a:lnTo>
                  <a:pt x="937941" y="0"/>
                </a:lnTo>
                <a:lnTo>
                  <a:pt x="937941" y="963934"/>
                </a:lnTo>
                <a:lnTo>
                  <a:pt x="0" y="963934"/>
                </a:lnTo>
                <a:lnTo>
                  <a:pt x="0" y="0"/>
                </a:lnTo>
                <a:close/>
              </a:path>
            </a:pathLst>
          </a:custGeom>
          <a:blipFill>
            <a:blip r:embed="rId4">
              <a:extLst>
                <a:ext uri="{96DAC541-7B7A-43D3-8B79-37D633B846F1}">
                  <asvg:svgBlip xmlns:asvg="http://schemas.microsoft.com/office/drawing/2016/SVG/main" r:embed="rId5"/>
                </a:ext>
              </a:extLst>
            </a:blip>
            <a:stretch>
              <a:fillRect t="-109" b="-109"/>
            </a:stretch>
          </a:blipFill>
        </p:spPr>
        <p:txBody>
          <a:bodyPr/>
          <a:lstStyle/>
          <a:p>
            <a:endParaRPr lang="en-US"/>
          </a:p>
        </p:txBody>
      </p:sp>
      <p:sp>
        <p:nvSpPr>
          <p:cNvPr id="18" name="TextBox 18"/>
          <p:cNvSpPr txBox="1"/>
          <p:nvPr/>
        </p:nvSpPr>
        <p:spPr>
          <a:xfrm>
            <a:off x="12487378" y="3128817"/>
            <a:ext cx="593681" cy="733425"/>
          </a:xfrm>
          <a:prstGeom prst="rect">
            <a:avLst/>
          </a:prstGeom>
        </p:spPr>
        <p:txBody>
          <a:bodyPr lIns="0" tIns="0" rIns="0" bIns="0" rtlCol="0" anchor="t">
            <a:spAutoFit/>
          </a:bodyPr>
          <a:lstStyle/>
          <a:p>
            <a:pPr>
              <a:lnSpc>
                <a:spcPts val="5850"/>
              </a:lnSpc>
            </a:pPr>
            <a:r>
              <a:rPr lang="en-US" sz="4500">
                <a:solidFill>
                  <a:srgbClr val="FAF9F5"/>
                </a:solidFill>
                <a:latin typeface="Gagalin"/>
              </a:rPr>
              <a:t>03</a:t>
            </a:r>
          </a:p>
        </p:txBody>
      </p:sp>
      <p:sp>
        <p:nvSpPr>
          <p:cNvPr id="19" name="Freeform 19"/>
          <p:cNvSpPr/>
          <p:nvPr/>
        </p:nvSpPr>
        <p:spPr>
          <a:xfrm rot="-10800000">
            <a:off x="15267099" y="-2469491"/>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2901681" y="-3874508"/>
            <a:ext cx="5388198" cy="5266963"/>
          </a:xfrm>
          <a:custGeom>
            <a:avLst/>
            <a:gdLst/>
            <a:ahLst/>
            <a:cxnLst/>
            <a:rect l="l" t="t" r="r" b="b"/>
            <a:pathLst>
              <a:path w="5388198" h="5266963">
                <a:moveTo>
                  <a:pt x="0" y="0"/>
                </a:moveTo>
                <a:lnTo>
                  <a:pt x="5388198" y="0"/>
                </a:lnTo>
                <a:lnTo>
                  <a:pt x="5388198" y="5266963"/>
                </a:lnTo>
                <a:lnTo>
                  <a:pt x="0" y="52669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a:off x="15593901" y="8912810"/>
            <a:ext cx="5388198" cy="5266963"/>
          </a:xfrm>
          <a:custGeom>
            <a:avLst/>
            <a:gdLst/>
            <a:ahLst/>
            <a:cxnLst/>
            <a:rect l="l" t="t" r="r" b="b"/>
            <a:pathLst>
              <a:path w="5388198" h="5266963">
                <a:moveTo>
                  <a:pt x="0" y="0"/>
                </a:moveTo>
                <a:lnTo>
                  <a:pt x="5388198" y="0"/>
                </a:lnTo>
                <a:lnTo>
                  <a:pt x="5388198" y="5266964"/>
                </a:lnTo>
                <a:lnTo>
                  <a:pt x="0" y="52669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p:nvPr/>
        </p:nvSpPr>
        <p:spPr>
          <a:xfrm>
            <a:off x="-3406955" y="9179510"/>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TextBox 9">
            <a:extLst>
              <a:ext uri="{FF2B5EF4-FFF2-40B4-BE49-F238E27FC236}">
                <a16:creationId xmlns:a16="http://schemas.microsoft.com/office/drawing/2014/main" id="{9C370DF1-4B3F-1627-2DC0-E5CFD36A6EA1}"/>
              </a:ext>
            </a:extLst>
          </p:cNvPr>
          <p:cNvSpPr txBox="1"/>
          <p:nvPr/>
        </p:nvSpPr>
        <p:spPr>
          <a:xfrm>
            <a:off x="838200" y="7650284"/>
            <a:ext cx="4267200" cy="1471557"/>
          </a:xfrm>
          <a:prstGeom prst="rect">
            <a:avLst/>
          </a:prstGeom>
        </p:spPr>
        <p:txBody>
          <a:bodyPr wrap="square" lIns="0" tIns="0" rIns="0" bIns="0" rtlCol="0" anchor="t">
            <a:spAutoFit/>
          </a:bodyPr>
          <a:lstStyle/>
          <a:p>
            <a:pPr>
              <a:lnSpc>
                <a:spcPts val="3900"/>
              </a:lnSpc>
            </a:pPr>
            <a:r>
              <a:rPr lang="en-US" sz="3000" b="1">
                <a:solidFill>
                  <a:srgbClr val="2D3456"/>
                </a:solidFill>
                <a:latin typeface="Roboto"/>
              </a:rPr>
              <a:t>Discuss</a:t>
            </a:r>
          </a:p>
          <a:p>
            <a:pPr>
              <a:lnSpc>
                <a:spcPts val="3900"/>
              </a:lnSpc>
            </a:pPr>
            <a:r>
              <a:rPr lang="en-US" sz="3000">
                <a:solidFill>
                  <a:srgbClr val="2D3456"/>
                </a:solidFill>
                <a:latin typeface="Roboto"/>
              </a:rPr>
              <a:t>Expected to answer the how/why</a:t>
            </a:r>
          </a:p>
        </p:txBody>
      </p:sp>
      <p:grpSp>
        <p:nvGrpSpPr>
          <p:cNvPr id="24" name="Group 10">
            <a:extLst>
              <a:ext uri="{FF2B5EF4-FFF2-40B4-BE49-F238E27FC236}">
                <a16:creationId xmlns:a16="http://schemas.microsoft.com/office/drawing/2014/main" id="{EE653DEE-E34D-2B30-65C5-AAE9F73B1A62}"/>
              </a:ext>
            </a:extLst>
          </p:cNvPr>
          <p:cNvGrpSpPr/>
          <p:nvPr/>
        </p:nvGrpSpPr>
        <p:grpSpPr>
          <a:xfrm>
            <a:off x="838200" y="6465165"/>
            <a:ext cx="937942" cy="963934"/>
            <a:chOff x="0" y="0"/>
            <a:chExt cx="1250589" cy="1285246"/>
          </a:xfrm>
        </p:grpSpPr>
        <p:sp>
          <p:nvSpPr>
            <p:cNvPr id="25" name="Freeform 11">
              <a:extLst>
                <a:ext uri="{FF2B5EF4-FFF2-40B4-BE49-F238E27FC236}">
                  <a16:creationId xmlns:a16="http://schemas.microsoft.com/office/drawing/2014/main" id="{DCD3F366-A07F-235B-9BF3-1C306D4600C0}"/>
                </a:ext>
              </a:extLst>
            </p:cNvPr>
            <p:cNvSpPr/>
            <p:nvPr/>
          </p:nvSpPr>
          <p:spPr>
            <a:xfrm>
              <a:off x="0" y="0"/>
              <a:ext cx="1250589" cy="1285246"/>
            </a:xfrm>
            <a:custGeom>
              <a:avLst/>
              <a:gdLst/>
              <a:ahLst/>
              <a:cxnLst/>
              <a:rect l="l" t="t" r="r" b="b"/>
              <a:pathLst>
                <a:path w="1250589" h="1285246">
                  <a:moveTo>
                    <a:pt x="0" y="0"/>
                  </a:moveTo>
                  <a:lnTo>
                    <a:pt x="1250589" y="0"/>
                  </a:lnTo>
                  <a:lnTo>
                    <a:pt x="1250589" y="1285246"/>
                  </a:lnTo>
                  <a:lnTo>
                    <a:pt x="0" y="1285246"/>
                  </a:lnTo>
                  <a:lnTo>
                    <a:pt x="0" y="0"/>
                  </a:lnTo>
                  <a:close/>
                </a:path>
              </a:pathLst>
            </a:custGeom>
            <a:blipFill>
              <a:blip r:embed="rId4">
                <a:extLst>
                  <a:ext uri="{96DAC541-7B7A-43D3-8B79-37D633B846F1}">
                    <asvg:svgBlip xmlns:asvg="http://schemas.microsoft.com/office/drawing/2016/SVG/main" r:embed="rId5"/>
                  </a:ext>
                </a:extLst>
              </a:blip>
              <a:stretch>
                <a:fillRect t="-109" b="-109"/>
              </a:stretch>
            </a:blipFill>
          </p:spPr>
          <p:txBody>
            <a:bodyPr/>
            <a:lstStyle/>
            <a:p>
              <a:endParaRPr lang="en-US"/>
            </a:p>
          </p:txBody>
        </p:sp>
        <p:sp>
          <p:nvSpPr>
            <p:cNvPr id="26" name="TextBox 12">
              <a:extLst>
                <a:ext uri="{FF2B5EF4-FFF2-40B4-BE49-F238E27FC236}">
                  <a16:creationId xmlns:a16="http://schemas.microsoft.com/office/drawing/2014/main" id="{6317C0E4-1873-4E79-5791-124BB5ED75A4}"/>
                </a:ext>
              </a:extLst>
            </p:cNvPr>
            <p:cNvSpPr txBox="1"/>
            <p:nvPr/>
          </p:nvSpPr>
          <p:spPr>
            <a:xfrm>
              <a:off x="371895" y="56512"/>
              <a:ext cx="791574" cy="906659"/>
            </a:xfrm>
            <a:prstGeom prst="rect">
              <a:avLst/>
            </a:prstGeom>
          </p:spPr>
          <p:txBody>
            <a:bodyPr lIns="0" tIns="0" rIns="0" bIns="0" rtlCol="0" anchor="t">
              <a:spAutoFit/>
            </a:bodyPr>
            <a:lstStyle/>
            <a:p>
              <a:pPr>
                <a:lnSpc>
                  <a:spcPts val="5850"/>
                </a:lnSpc>
              </a:pPr>
              <a:r>
                <a:rPr lang="en-US" sz="4500">
                  <a:solidFill>
                    <a:srgbClr val="FAF9F5"/>
                  </a:solidFill>
                  <a:latin typeface="Gagalin"/>
                </a:rPr>
                <a:t>04</a:t>
              </a:r>
            </a:p>
          </p:txBody>
        </p:sp>
      </p:grpSp>
      <p:sp>
        <p:nvSpPr>
          <p:cNvPr id="27" name="TextBox 13">
            <a:extLst>
              <a:ext uri="{FF2B5EF4-FFF2-40B4-BE49-F238E27FC236}">
                <a16:creationId xmlns:a16="http://schemas.microsoft.com/office/drawing/2014/main" id="{04FD0B60-F7DB-2170-E4BC-2972307B465F}"/>
              </a:ext>
            </a:extLst>
          </p:cNvPr>
          <p:cNvSpPr txBox="1"/>
          <p:nvPr/>
        </p:nvSpPr>
        <p:spPr>
          <a:xfrm>
            <a:off x="6453560" y="7650284"/>
            <a:ext cx="5224089" cy="2471831"/>
          </a:xfrm>
          <a:prstGeom prst="rect">
            <a:avLst/>
          </a:prstGeom>
        </p:spPr>
        <p:txBody>
          <a:bodyPr wrap="square" lIns="0" tIns="0" rIns="0" bIns="0" rtlCol="0" anchor="t">
            <a:spAutoFit/>
          </a:bodyPr>
          <a:lstStyle/>
          <a:p>
            <a:pPr>
              <a:lnSpc>
                <a:spcPts val="3900"/>
              </a:lnSpc>
            </a:pPr>
            <a:r>
              <a:rPr lang="en-US" sz="3000" b="1">
                <a:solidFill>
                  <a:srgbClr val="2D3456"/>
                </a:solidFill>
                <a:latin typeface="Roboto"/>
              </a:rPr>
              <a:t>Use Active Pedagogies</a:t>
            </a:r>
          </a:p>
          <a:p>
            <a:pPr>
              <a:lnSpc>
                <a:spcPts val="3900"/>
              </a:lnSpc>
            </a:pPr>
            <a:r>
              <a:rPr lang="en-US" sz="3000">
                <a:solidFill>
                  <a:srgbClr val="2D3456"/>
                </a:solidFill>
                <a:latin typeface="Roboto"/>
              </a:rPr>
              <a:t>Student Presentations &amp;  Videos, debates, group work, PBL, Role Play, Games, Flipped Classrooms</a:t>
            </a:r>
          </a:p>
        </p:txBody>
      </p:sp>
      <p:sp>
        <p:nvSpPr>
          <p:cNvPr id="28" name="Freeform 14">
            <a:extLst>
              <a:ext uri="{FF2B5EF4-FFF2-40B4-BE49-F238E27FC236}">
                <a16:creationId xmlns:a16="http://schemas.microsoft.com/office/drawing/2014/main" id="{1F896EFE-8F22-E3D0-7820-B6EAFBD77A87}"/>
              </a:ext>
            </a:extLst>
          </p:cNvPr>
          <p:cNvSpPr/>
          <p:nvPr/>
        </p:nvSpPr>
        <p:spPr>
          <a:xfrm>
            <a:off x="6453561" y="6465165"/>
            <a:ext cx="937942" cy="963934"/>
          </a:xfrm>
          <a:custGeom>
            <a:avLst/>
            <a:gdLst/>
            <a:ahLst/>
            <a:cxnLst/>
            <a:rect l="l" t="t" r="r" b="b"/>
            <a:pathLst>
              <a:path w="937942" h="963934">
                <a:moveTo>
                  <a:pt x="0" y="0"/>
                </a:moveTo>
                <a:lnTo>
                  <a:pt x="937942" y="0"/>
                </a:lnTo>
                <a:lnTo>
                  <a:pt x="937942" y="963934"/>
                </a:lnTo>
                <a:lnTo>
                  <a:pt x="0" y="963934"/>
                </a:lnTo>
                <a:lnTo>
                  <a:pt x="0" y="0"/>
                </a:lnTo>
                <a:close/>
              </a:path>
            </a:pathLst>
          </a:custGeom>
          <a:blipFill>
            <a:blip r:embed="rId4">
              <a:extLst>
                <a:ext uri="{96DAC541-7B7A-43D3-8B79-37D633B846F1}">
                  <asvg:svgBlip xmlns:asvg="http://schemas.microsoft.com/office/drawing/2016/SVG/main" r:embed="rId5"/>
                </a:ext>
              </a:extLst>
            </a:blip>
            <a:stretch>
              <a:fillRect t="-109" b="-109"/>
            </a:stretch>
          </a:blipFill>
        </p:spPr>
        <p:txBody>
          <a:bodyPr/>
          <a:lstStyle/>
          <a:p>
            <a:endParaRPr lang="en-US"/>
          </a:p>
        </p:txBody>
      </p:sp>
      <p:sp>
        <p:nvSpPr>
          <p:cNvPr id="29" name="TextBox 15">
            <a:extLst>
              <a:ext uri="{FF2B5EF4-FFF2-40B4-BE49-F238E27FC236}">
                <a16:creationId xmlns:a16="http://schemas.microsoft.com/office/drawing/2014/main" id="{ABE87A4E-C354-9344-E550-BEC2467135ED}"/>
              </a:ext>
            </a:extLst>
          </p:cNvPr>
          <p:cNvSpPr txBox="1"/>
          <p:nvPr/>
        </p:nvSpPr>
        <p:spPr>
          <a:xfrm>
            <a:off x="6684856" y="6495642"/>
            <a:ext cx="593681" cy="733425"/>
          </a:xfrm>
          <a:prstGeom prst="rect">
            <a:avLst/>
          </a:prstGeom>
        </p:spPr>
        <p:txBody>
          <a:bodyPr lIns="0" tIns="0" rIns="0" bIns="0" rtlCol="0" anchor="t">
            <a:spAutoFit/>
          </a:bodyPr>
          <a:lstStyle/>
          <a:p>
            <a:pPr>
              <a:lnSpc>
                <a:spcPts val="5850"/>
              </a:lnSpc>
            </a:pPr>
            <a:r>
              <a:rPr lang="en-US" sz="4500">
                <a:solidFill>
                  <a:srgbClr val="FAF9F5"/>
                </a:solidFill>
                <a:latin typeface="Gagalin"/>
              </a:rPr>
              <a:t>02</a:t>
            </a:r>
          </a:p>
        </p:txBody>
      </p:sp>
      <p:sp>
        <p:nvSpPr>
          <p:cNvPr id="30" name="TextBox 16">
            <a:extLst>
              <a:ext uri="{FF2B5EF4-FFF2-40B4-BE49-F238E27FC236}">
                <a16:creationId xmlns:a16="http://schemas.microsoft.com/office/drawing/2014/main" id="{53C3B981-BC16-BC24-16B8-2FCCBDC353DD}"/>
              </a:ext>
            </a:extLst>
          </p:cNvPr>
          <p:cNvSpPr txBox="1"/>
          <p:nvPr/>
        </p:nvSpPr>
        <p:spPr>
          <a:xfrm>
            <a:off x="12064836" y="7650284"/>
            <a:ext cx="4639724" cy="1471557"/>
          </a:xfrm>
          <a:prstGeom prst="rect">
            <a:avLst/>
          </a:prstGeom>
        </p:spPr>
        <p:txBody>
          <a:bodyPr lIns="0" tIns="0" rIns="0" bIns="0" rtlCol="0" anchor="t">
            <a:spAutoFit/>
          </a:bodyPr>
          <a:lstStyle/>
          <a:p>
            <a:pPr>
              <a:lnSpc>
                <a:spcPts val="3900"/>
              </a:lnSpc>
            </a:pPr>
            <a:r>
              <a:rPr lang="en-US" sz="3000" b="1">
                <a:solidFill>
                  <a:srgbClr val="2D3456"/>
                </a:solidFill>
                <a:latin typeface="Roboto"/>
              </a:rPr>
              <a:t>Images and Videos</a:t>
            </a:r>
          </a:p>
          <a:p>
            <a:pPr>
              <a:lnSpc>
                <a:spcPts val="3900"/>
              </a:lnSpc>
            </a:pPr>
            <a:r>
              <a:rPr lang="en-US" sz="3000">
                <a:solidFill>
                  <a:srgbClr val="2D3456"/>
                </a:solidFill>
                <a:latin typeface="Roboto"/>
              </a:rPr>
              <a:t>Have students critique videos or describe images.</a:t>
            </a:r>
          </a:p>
        </p:txBody>
      </p:sp>
      <p:sp>
        <p:nvSpPr>
          <p:cNvPr id="31" name="Freeform 17">
            <a:extLst>
              <a:ext uri="{FF2B5EF4-FFF2-40B4-BE49-F238E27FC236}">
                <a16:creationId xmlns:a16="http://schemas.microsoft.com/office/drawing/2014/main" id="{7B581DD8-F2C2-384F-74CE-B5CF13A6DA82}"/>
              </a:ext>
            </a:extLst>
          </p:cNvPr>
          <p:cNvSpPr/>
          <p:nvPr/>
        </p:nvSpPr>
        <p:spPr>
          <a:xfrm>
            <a:off x="12064836" y="6465165"/>
            <a:ext cx="937942" cy="963934"/>
          </a:xfrm>
          <a:custGeom>
            <a:avLst/>
            <a:gdLst/>
            <a:ahLst/>
            <a:cxnLst/>
            <a:rect l="l" t="t" r="r" b="b"/>
            <a:pathLst>
              <a:path w="937942" h="963934">
                <a:moveTo>
                  <a:pt x="0" y="0"/>
                </a:moveTo>
                <a:lnTo>
                  <a:pt x="937941" y="0"/>
                </a:lnTo>
                <a:lnTo>
                  <a:pt x="937941" y="963934"/>
                </a:lnTo>
                <a:lnTo>
                  <a:pt x="0" y="963934"/>
                </a:lnTo>
                <a:lnTo>
                  <a:pt x="0" y="0"/>
                </a:lnTo>
                <a:close/>
              </a:path>
            </a:pathLst>
          </a:custGeom>
          <a:blipFill>
            <a:blip r:embed="rId4">
              <a:extLst>
                <a:ext uri="{96DAC541-7B7A-43D3-8B79-37D633B846F1}">
                  <asvg:svgBlip xmlns:asvg="http://schemas.microsoft.com/office/drawing/2016/SVG/main" r:embed="rId5"/>
                </a:ext>
              </a:extLst>
            </a:blip>
            <a:stretch>
              <a:fillRect t="-109" b="-109"/>
            </a:stretch>
          </a:blipFill>
        </p:spPr>
        <p:txBody>
          <a:bodyPr/>
          <a:lstStyle/>
          <a:p>
            <a:endParaRPr lang="en-US"/>
          </a:p>
        </p:txBody>
      </p:sp>
      <p:sp>
        <p:nvSpPr>
          <p:cNvPr id="32" name="TextBox 18">
            <a:extLst>
              <a:ext uri="{FF2B5EF4-FFF2-40B4-BE49-F238E27FC236}">
                <a16:creationId xmlns:a16="http://schemas.microsoft.com/office/drawing/2014/main" id="{463128F2-91CD-7321-020F-BD8636079900}"/>
              </a:ext>
            </a:extLst>
          </p:cNvPr>
          <p:cNvSpPr txBox="1"/>
          <p:nvPr/>
        </p:nvSpPr>
        <p:spPr>
          <a:xfrm>
            <a:off x="12296878" y="6495642"/>
            <a:ext cx="593681" cy="733425"/>
          </a:xfrm>
          <a:prstGeom prst="rect">
            <a:avLst/>
          </a:prstGeom>
        </p:spPr>
        <p:txBody>
          <a:bodyPr lIns="0" tIns="0" rIns="0" bIns="0" rtlCol="0" anchor="t">
            <a:spAutoFit/>
          </a:bodyPr>
          <a:lstStyle/>
          <a:p>
            <a:pPr>
              <a:lnSpc>
                <a:spcPts val="5850"/>
              </a:lnSpc>
            </a:pPr>
            <a:r>
              <a:rPr lang="en-US" sz="4500">
                <a:solidFill>
                  <a:srgbClr val="FAF9F5"/>
                </a:solidFill>
                <a:latin typeface="Gagalin"/>
              </a:rPr>
              <a:t>03</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64947" cy="10287000"/>
            <a:chOff x="0" y="0"/>
            <a:chExt cx="2361138" cy="2709333"/>
          </a:xfrm>
          <a:solidFill>
            <a:srgbClr val="C85103"/>
          </a:solidFill>
        </p:grpSpPr>
        <p:sp>
          <p:nvSpPr>
            <p:cNvPr id="3" name="Freeform 3"/>
            <p:cNvSpPr/>
            <p:nvPr/>
          </p:nvSpPr>
          <p:spPr>
            <a:xfrm>
              <a:off x="0" y="0"/>
              <a:ext cx="2361138" cy="2709333"/>
            </a:xfrm>
            <a:custGeom>
              <a:avLst/>
              <a:gdLst/>
              <a:ahLst/>
              <a:cxnLst/>
              <a:rect l="l" t="t" r="r" b="b"/>
              <a:pathLst>
                <a:path w="2361138" h="2709333">
                  <a:moveTo>
                    <a:pt x="0" y="0"/>
                  </a:moveTo>
                  <a:lnTo>
                    <a:pt x="2361138" y="0"/>
                  </a:lnTo>
                  <a:lnTo>
                    <a:pt x="2361138" y="2709333"/>
                  </a:lnTo>
                  <a:lnTo>
                    <a:pt x="0" y="2709333"/>
                  </a:lnTo>
                  <a:lnTo>
                    <a:pt x="0" y="0"/>
                  </a:lnTo>
                </a:path>
              </a:pathLst>
            </a:custGeom>
            <a:grpFill/>
          </p:spPr>
          <p:txBody>
            <a:bodyPr/>
            <a:lstStyle/>
            <a:p>
              <a:endParaRPr lang="en-US"/>
            </a:p>
          </p:txBody>
        </p:sp>
        <p:sp>
          <p:nvSpPr>
            <p:cNvPr id="4" name="TextBox 4"/>
            <p:cNvSpPr txBox="1"/>
            <p:nvPr/>
          </p:nvSpPr>
          <p:spPr>
            <a:xfrm>
              <a:off x="0" y="-28575"/>
              <a:ext cx="812800" cy="841375"/>
            </a:xfrm>
            <a:prstGeom prst="rect">
              <a:avLst/>
            </a:prstGeom>
            <a:grpFill/>
          </p:spPr>
          <p:txBody>
            <a:bodyPr lIns="50800" tIns="50800" rIns="50800" bIns="50800" rtlCol="0" anchor="ctr"/>
            <a:lstStyle/>
            <a:p>
              <a:pPr algn="ctr">
                <a:lnSpc>
                  <a:spcPts val="3249"/>
                </a:lnSpc>
              </a:pPr>
              <a:endParaRPr/>
            </a:p>
          </p:txBody>
        </p:sp>
      </p:grpSp>
      <p:sp>
        <p:nvSpPr>
          <p:cNvPr id="5" name="Freeform 5"/>
          <p:cNvSpPr/>
          <p:nvPr/>
        </p:nvSpPr>
        <p:spPr>
          <a:xfrm>
            <a:off x="5850969" y="128320"/>
            <a:ext cx="2357282" cy="2185844"/>
          </a:xfrm>
          <a:custGeom>
            <a:avLst/>
            <a:gdLst/>
            <a:ahLst/>
            <a:cxnLst/>
            <a:rect l="l" t="t" r="r" b="b"/>
            <a:pathLst>
              <a:path w="2357282" h="2185844">
                <a:moveTo>
                  <a:pt x="0" y="0"/>
                </a:moveTo>
                <a:lnTo>
                  <a:pt x="2357283" y="0"/>
                </a:lnTo>
                <a:lnTo>
                  <a:pt x="2357283" y="2185844"/>
                </a:lnTo>
                <a:lnTo>
                  <a:pt x="0" y="2185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211766" y="7583702"/>
            <a:ext cx="2200239" cy="2164235"/>
          </a:xfrm>
          <a:custGeom>
            <a:avLst/>
            <a:gdLst/>
            <a:ahLst/>
            <a:cxnLst/>
            <a:rect l="l" t="t" r="r" b="b"/>
            <a:pathLst>
              <a:path w="2200239" h="2164235">
                <a:moveTo>
                  <a:pt x="0" y="0"/>
                </a:moveTo>
                <a:lnTo>
                  <a:pt x="2200239" y="0"/>
                </a:lnTo>
                <a:lnTo>
                  <a:pt x="2200239" y="2164235"/>
                </a:lnTo>
                <a:lnTo>
                  <a:pt x="0" y="21642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76597" y="2808462"/>
            <a:ext cx="2582045" cy="2959905"/>
          </a:xfrm>
          <a:custGeom>
            <a:avLst/>
            <a:gdLst/>
            <a:ahLst/>
            <a:cxnLst/>
            <a:rect l="l" t="t" r="r" b="b"/>
            <a:pathLst>
              <a:path w="2582045" h="2959905">
                <a:moveTo>
                  <a:pt x="0" y="0"/>
                </a:moveTo>
                <a:lnTo>
                  <a:pt x="2582045" y="0"/>
                </a:lnTo>
                <a:lnTo>
                  <a:pt x="2582045" y="2959906"/>
                </a:lnTo>
                <a:lnTo>
                  <a:pt x="0" y="29599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863893" y="7599583"/>
            <a:ext cx="2131159" cy="2531614"/>
          </a:xfrm>
          <a:custGeom>
            <a:avLst/>
            <a:gdLst/>
            <a:ahLst/>
            <a:cxnLst/>
            <a:rect l="l" t="t" r="r" b="b"/>
            <a:pathLst>
              <a:path w="2131159" h="2531614">
                <a:moveTo>
                  <a:pt x="0" y="0"/>
                </a:moveTo>
                <a:lnTo>
                  <a:pt x="2131159" y="0"/>
                </a:lnTo>
                <a:lnTo>
                  <a:pt x="2131159" y="2531614"/>
                </a:lnTo>
                <a:lnTo>
                  <a:pt x="0" y="25316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2995052" y="612844"/>
            <a:ext cx="2415972" cy="2615717"/>
          </a:xfrm>
          <a:custGeom>
            <a:avLst/>
            <a:gdLst/>
            <a:ahLst/>
            <a:cxnLst/>
            <a:rect l="l" t="t" r="r" b="b"/>
            <a:pathLst>
              <a:path w="2415972" h="2615717">
                <a:moveTo>
                  <a:pt x="0" y="0"/>
                </a:moveTo>
                <a:lnTo>
                  <a:pt x="2415972" y="0"/>
                </a:lnTo>
                <a:lnTo>
                  <a:pt x="2415972" y="2615717"/>
                </a:lnTo>
                <a:lnTo>
                  <a:pt x="0" y="26157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677183" y="4985652"/>
            <a:ext cx="2158353" cy="2369450"/>
          </a:xfrm>
          <a:custGeom>
            <a:avLst/>
            <a:gdLst/>
            <a:ahLst/>
            <a:cxnLst/>
            <a:rect l="l" t="t" r="r" b="b"/>
            <a:pathLst>
              <a:path w="2158353" h="2369450">
                <a:moveTo>
                  <a:pt x="0" y="0"/>
                </a:moveTo>
                <a:lnTo>
                  <a:pt x="2158353" y="0"/>
                </a:lnTo>
                <a:lnTo>
                  <a:pt x="2158353" y="2369450"/>
                </a:lnTo>
                <a:lnTo>
                  <a:pt x="0" y="23694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6327087" y="2578117"/>
            <a:ext cx="1791472" cy="2156039"/>
          </a:xfrm>
          <a:custGeom>
            <a:avLst/>
            <a:gdLst/>
            <a:ahLst/>
            <a:cxnLst/>
            <a:rect l="l" t="t" r="r" b="b"/>
            <a:pathLst>
              <a:path w="1791472" h="2156039">
                <a:moveTo>
                  <a:pt x="0" y="0"/>
                </a:moveTo>
                <a:lnTo>
                  <a:pt x="1791472" y="0"/>
                </a:lnTo>
                <a:lnTo>
                  <a:pt x="1791472" y="2156039"/>
                </a:lnTo>
                <a:lnTo>
                  <a:pt x="0" y="21560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6623035" y="5283663"/>
            <a:ext cx="1788970" cy="2071439"/>
          </a:xfrm>
          <a:custGeom>
            <a:avLst/>
            <a:gdLst/>
            <a:ahLst/>
            <a:cxnLst/>
            <a:rect l="l" t="t" r="r" b="b"/>
            <a:pathLst>
              <a:path w="1788970" h="2071439">
                <a:moveTo>
                  <a:pt x="0" y="0"/>
                </a:moveTo>
                <a:lnTo>
                  <a:pt x="1788970" y="0"/>
                </a:lnTo>
                <a:lnTo>
                  <a:pt x="1788970" y="2071439"/>
                </a:lnTo>
                <a:lnTo>
                  <a:pt x="0" y="207143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a:off x="0" y="453667"/>
            <a:ext cx="2920897" cy="2354795"/>
          </a:xfrm>
          <a:custGeom>
            <a:avLst/>
            <a:gdLst/>
            <a:ahLst/>
            <a:cxnLst/>
            <a:rect l="l" t="t" r="r" b="b"/>
            <a:pathLst>
              <a:path w="2920897" h="2354795">
                <a:moveTo>
                  <a:pt x="0" y="0"/>
                </a:moveTo>
                <a:lnTo>
                  <a:pt x="2920897" y="0"/>
                </a:lnTo>
                <a:lnTo>
                  <a:pt x="2920897" y="2354795"/>
                </a:lnTo>
                <a:lnTo>
                  <a:pt x="0" y="23547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Freeform 14"/>
          <p:cNvSpPr/>
          <p:nvPr/>
        </p:nvSpPr>
        <p:spPr>
          <a:xfrm>
            <a:off x="3319656" y="7583702"/>
            <a:ext cx="2325736" cy="2355717"/>
          </a:xfrm>
          <a:custGeom>
            <a:avLst/>
            <a:gdLst/>
            <a:ahLst/>
            <a:cxnLst/>
            <a:rect l="l" t="t" r="r" b="b"/>
            <a:pathLst>
              <a:path w="2325736" h="2355717">
                <a:moveTo>
                  <a:pt x="0" y="0"/>
                </a:moveTo>
                <a:lnTo>
                  <a:pt x="2325736" y="0"/>
                </a:lnTo>
                <a:lnTo>
                  <a:pt x="2325736" y="2355718"/>
                </a:lnTo>
                <a:lnTo>
                  <a:pt x="0" y="235571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Freeform 15"/>
          <p:cNvSpPr/>
          <p:nvPr/>
        </p:nvSpPr>
        <p:spPr>
          <a:xfrm>
            <a:off x="3856215" y="4259614"/>
            <a:ext cx="1994754" cy="2493443"/>
          </a:xfrm>
          <a:custGeom>
            <a:avLst/>
            <a:gdLst/>
            <a:ahLst/>
            <a:cxnLst/>
            <a:rect l="l" t="t" r="r" b="b"/>
            <a:pathLst>
              <a:path w="1994754" h="2493443">
                <a:moveTo>
                  <a:pt x="0" y="0"/>
                </a:moveTo>
                <a:lnTo>
                  <a:pt x="1994754" y="0"/>
                </a:lnTo>
                <a:lnTo>
                  <a:pt x="1994754" y="2493443"/>
                </a:lnTo>
                <a:lnTo>
                  <a:pt x="0" y="249344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6" name="TextBox 16"/>
          <p:cNvSpPr txBox="1"/>
          <p:nvPr/>
        </p:nvSpPr>
        <p:spPr>
          <a:xfrm>
            <a:off x="9557148" y="433788"/>
            <a:ext cx="7638626" cy="2769989"/>
          </a:xfrm>
          <a:prstGeom prst="rect">
            <a:avLst/>
          </a:prstGeom>
        </p:spPr>
        <p:txBody>
          <a:bodyPr lIns="0" tIns="0" rIns="0" bIns="0" rtlCol="0" anchor="t">
            <a:spAutoFit/>
          </a:bodyPr>
          <a:lstStyle/>
          <a:p>
            <a:pPr marL="0" lvl="0" indent="0" algn="l">
              <a:lnSpc>
                <a:spcPts val="10800"/>
              </a:lnSpc>
              <a:spcBef>
                <a:spcPct val="0"/>
              </a:spcBef>
            </a:pPr>
            <a:r>
              <a:rPr lang="en-US" sz="9000">
                <a:solidFill>
                  <a:srgbClr val="2D3456"/>
                </a:solidFill>
                <a:latin typeface="Gagalin"/>
              </a:rPr>
              <a:t>Discussion Question</a:t>
            </a:r>
          </a:p>
        </p:txBody>
      </p:sp>
      <p:sp>
        <p:nvSpPr>
          <p:cNvPr id="17" name="TextBox 17"/>
          <p:cNvSpPr txBox="1"/>
          <p:nvPr/>
        </p:nvSpPr>
        <p:spPr>
          <a:xfrm>
            <a:off x="9840565" y="3998956"/>
            <a:ext cx="6828175" cy="554639"/>
          </a:xfrm>
          <a:prstGeom prst="rect">
            <a:avLst/>
          </a:prstGeom>
        </p:spPr>
        <p:txBody>
          <a:bodyPr wrap="square" lIns="0" tIns="0" rIns="0" bIns="0" rtlCol="0" anchor="t">
            <a:spAutoFit/>
          </a:bodyPr>
          <a:lstStyle/>
          <a:p>
            <a:pPr>
              <a:lnSpc>
                <a:spcPts val="4550"/>
              </a:lnSpc>
            </a:pPr>
            <a:r>
              <a:rPr lang="en-US" sz="3500">
                <a:solidFill>
                  <a:srgbClr val="2D3456"/>
                </a:solidFill>
                <a:latin typeface="Roboto"/>
              </a:rPr>
              <a:t>How can Instructors use AI?</a:t>
            </a:r>
          </a:p>
        </p:txBody>
      </p:sp>
      <p:sp>
        <p:nvSpPr>
          <p:cNvPr id="20" name="Freeform 20"/>
          <p:cNvSpPr/>
          <p:nvPr/>
        </p:nvSpPr>
        <p:spPr>
          <a:xfrm>
            <a:off x="16668740" y="7549931"/>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D815E99C-D3C8-8A1B-5F25-828EC5BC6C57}"/>
              </a:ext>
            </a:extLst>
          </p:cNvPr>
          <p:cNvSpPr txBox="1"/>
          <p:nvPr/>
        </p:nvSpPr>
        <p:spPr>
          <a:xfrm>
            <a:off x="11554512" y="5533995"/>
            <a:ext cx="4000500" cy="2015936"/>
          </a:xfrm>
          <a:prstGeom prst="rect">
            <a:avLst/>
          </a:prstGeom>
          <a:noFill/>
        </p:spPr>
        <p:txBody>
          <a:bodyPr wrap="square" rtlCol="0">
            <a:spAutoFit/>
          </a:bodyPr>
          <a:lstStyle/>
          <a:p>
            <a:pPr algn="ctr"/>
            <a:r>
              <a:rPr lang="en-US" sz="12500">
                <a:solidFill>
                  <a:schemeClr val="accent2"/>
                </a:solidFill>
                <a:latin typeface="Ink Free" panose="03080402000500000000" pitchFamily="66" charset="0"/>
              </a:rPr>
              <a:t>?</a:t>
            </a:r>
          </a:p>
        </p:txBody>
      </p:sp>
    </p:spTree>
    <p:custDataLst>
      <p:tags r:id="rId1"/>
    </p:custDataLst>
    <p:extLst>
      <p:ext uri="{BB962C8B-B14F-4D97-AF65-F5344CB8AC3E}">
        <p14:creationId xmlns:p14="http://schemas.microsoft.com/office/powerpoint/2010/main" val="3244382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poster with white text&#10;&#10;Description automatically generated">
            <a:extLst>
              <a:ext uri="{FF2B5EF4-FFF2-40B4-BE49-F238E27FC236}">
                <a16:creationId xmlns:a16="http://schemas.microsoft.com/office/drawing/2014/main" id="{2D6987EF-E8FE-7FAA-D04F-875242EAB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4705" y="0"/>
            <a:ext cx="13716000" cy="10287000"/>
          </a:xfrm>
          <a:prstGeom prst="rect">
            <a:avLst/>
          </a:prstGeom>
        </p:spPr>
      </p:pic>
      <p:sp>
        <p:nvSpPr>
          <p:cNvPr id="4" name="Freeform 13">
            <a:extLst>
              <a:ext uri="{FF2B5EF4-FFF2-40B4-BE49-F238E27FC236}">
                <a16:creationId xmlns:a16="http://schemas.microsoft.com/office/drawing/2014/main" id="{0EEE0B30-2C1B-F7D7-6759-085799B61A68}"/>
              </a:ext>
            </a:extLst>
          </p:cNvPr>
          <p:cNvSpPr/>
          <p:nvPr/>
        </p:nvSpPr>
        <p:spPr>
          <a:xfrm rot="3002263">
            <a:off x="163132" y="5910623"/>
            <a:ext cx="3219159" cy="1484075"/>
          </a:xfrm>
          <a:custGeom>
            <a:avLst/>
            <a:gdLst/>
            <a:ahLst/>
            <a:cxnLst/>
            <a:rect l="l" t="t" r="r" b="b"/>
            <a:pathLst>
              <a:path w="2238100" h="793508">
                <a:moveTo>
                  <a:pt x="0" y="0"/>
                </a:moveTo>
                <a:lnTo>
                  <a:pt x="2238100" y="0"/>
                </a:lnTo>
                <a:lnTo>
                  <a:pt x="2238100" y="793508"/>
                </a:lnTo>
                <a:lnTo>
                  <a:pt x="0" y="79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14">
            <a:extLst>
              <a:ext uri="{FF2B5EF4-FFF2-40B4-BE49-F238E27FC236}">
                <a16:creationId xmlns:a16="http://schemas.microsoft.com/office/drawing/2014/main" id="{15401187-A0E3-1E19-271B-4D97894AEF29}"/>
              </a:ext>
            </a:extLst>
          </p:cNvPr>
          <p:cNvGrpSpPr>
            <a:grpSpLocks noChangeAspect="1"/>
          </p:cNvGrpSpPr>
          <p:nvPr/>
        </p:nvGrpSpPr>
        <p:grpSpPr>
          <a:xfrm>
            <a:off x="15494695" y="6343650"/>
            <a:ext cx="2546862" cy="2451378"/>
            <a:chOff x="30480" y="591820"/>
            <a:chExt cx="12736830" cy="12259310"/>
          </a:xfrm>
        </p:grpSpPr>
        <p:sp>
          <p:nvSpPr>
            <p:cNvPr id="6" name="Freeform 15">
              <a:extLst>
                <a:ext uri="{FF2B5EF4-FFF2-40B4-BE49-F238E27FC236}">
                  <a16:creationId xmlns:a16="http://schemas.microsoft.com/office/drawing/2014/main" id="{1E3C0D4F-F0C6-5ECA-EC45-C8B832C59FEB}"/>
                </a:ext>
              </a:extLst>
            </p:cNvPr>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C85103"/>
            </a:solidFill>
            <a:ln w="12700">
              <a:solidFill>
                <a:srgbClr val="000000"/>
              </a:solidFill>
            </a:ln>
          </p:spPr>
          <p:txBody>
            <a:bodyPr/>
            <a:lstStyle/>
            <a:p>
              <a:endParaRPr lang="en-US"/>
            </a:p>
          </p:txBody>
        </p:sp>
      </p:grpSp>
      <p:pic>
        <p:nvPicPr>
          <p:cNvPr id="7" name="Picture 16">
            <a:extLst>
              <a:ext uri="{FF2B5EF4-FFF2-40B4-BE49-F238E27FC236}">
                <a16:creationId xmlns:a16="http://schemas.microsoft.com/office/drawing/2014/main" id="{35F9BF90-0B7E-0AB6-5748-F7367F3E786D}"/>
              </a:ext>
            </a:extLst>
          </p:cNvPr>
          <p:cNvPicPr>
            <a:picLocks noChangeAspect="1"/>
          </p:cNvPicPr>
          <p:nvPr/>
        </p:nvPicPr>
        <p:blipFill>
          <a:blip r:embed="rId7"/>
          <a:srcRect/>
          <a:stretch>
            <a:fillRect/>
          </a:stretch>
        </p:blipFill>
        <p:spPr>
          <a:xfrm>
            <a:off x="15813412" y="7194594"/>
            <a:ext cx="1423561" cy="1366839"/>
          </a:xfrm>
          <a:prstGeom prst="rect">
            <a:avLst/>
          </a:prstGeom>
        </p:spPr>
      </p:pic>
      <p:pic>
        <p:nvPicPr>
          <p:cNvPr id="10" name="Picture 17">
            <a:extLst>
              <a:ext uri="{FF2B5EF4-FFF2-40B4-BE49-F238E27FC236}">
                <a16:creationId xmlns:a16="http://schemas.microsoft.com/office/drawing/2014/main" id="{A1E70385-BD98-9A7A-C629-B4C90FE07D55}"/>
              </a:ext>
            </a:extLst>
          </p:cNvPr>
          <p:cNvPicPr>
            <a:picLocks noChangeAspect="1"/>
          </p:cNvPicPr>
          <p:nvPr/>
        </p:nvPicPr>
        <p:blipFill>
          <a:blip r:embed="rId8"/>
          <a:srcRect/>
          <a:stretch>
            <a:fillRect/>
          </a:stretch>
        </p:blipFill>
        <p:spPr>
          <a:xfrm>
            <a:off x="298532" y="313223"/>
            <a:ext cx="3417525" cy="3195386"/>
          </a:xfrm>
          <a:prstGeom prst="rect">
            <a:avLst/>
          </a:prstGeom>
        </p:spPr>
      </p:pic>
      <p:sp>
        <p:nvSpPr>
          <p:cNvPr id="11" name="Freeform 21">
            <a:extLst>
              <a:ext uri="{FF2B5EF4-FFF2-40B4-BE49-F238E27FC236}">
                <a16:creationId xmlns:a16="http://schemas.microsoft.com/office/drawing/2014/main" id="{6272BC21-6F18-FFCD-3F59-3453DB70D019}"/>
              </a:ext>
            </a:extLst>
          </p:cNvPr>
          <p:cNvSpPr/>
          <p:nvPr/>
        </p:nvSpPr>
        <p:spPr>
          <a:xfrm rot="20305842">
            <a:off x="15242396" y="1946136"/>
            <a:ext cx="3051460" cy="2451378"/>
          </a:xfrm>
          <a:custGeom>
            <a:avLst/>
            <a:gdLst/>
            <a:ahLst/>
            <a:cxnLst/>
            <a:rect l="l" t="t" r="r" b="b"/>
            <a:pathLst>
              <a:path w="1559601" h="1086049">
                <a:moveTo>
                  <a:pt x="0" y="0"/>
                </a:moveTo>
                <a:lnTo>
                  <a:pt x="1559601" y="0"/>
                </a:lnTo>
                <a:lnTo>
                  <a:pt x="1559601" y="1086050"/>
                </a:lnTo>
                <a:lnTo>
                  <a:pt x="0" y="10860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39402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345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232323" y="2899378"/>
            <a:ext cx="1987635" cy="1754797"/>
          </a:xfrm>
          <a:prstGeom prst="rect">
            <a:avLst/>
          </a:prstGeom>
        </p:spPr>
      </p:pic>
      <p:sp>
        <p:nvSpPr>
          <p:cNvPr id="4" name="Freeform 4"/>
          <p:cNvSpPr/>
          <p:nvPr/>
        </p:nvSpPr>
        <p:spPr>
          <a:xfrm>
            <a:off x="1967409" y="6149890"/>
            <a:ext cx="3086100"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p:spPr>
        <p:txBody>
          <a:bodyPr/>
          <a:lstStyle/>
          <a:p>
            <a:endParaRPr lang="en-US"/>
          </a:p>
        </p:txBody>
      </p:sp>
      <p:pic>
        <p:nvPicPr>
          <p:cNvPr id="9" name="Picture 9"/>
          <p:cNvPicPr>
            <a:picLocks noChangeAspect="1"/>
          </p:cNvPicPr>
          <p:nvPr/>
        </p:nvPicPr>
        <p:blipFill>
          <a:blip r:embed="rId3"/>
          <a:srcRect/>
          <a:stretch>
            <a:fillRect/>
          </a:stretch>
        </p:blipFill>
        <p:spPr>
          <a:xfrm rot="8626449">
            <a:off x="13440749" y="3022077"/>
            <a:ext cx="1987635" cy="1754797"/>
          </a:xfrm>
          <a:prstGeom prst="rect">
            <a:avLst/>
          </a:prstGeom>
        </p:spPr>
      </p:pic>
      <p:pic>
        <p:nvPicPr>
          <p:cNvPr id="14" name="Picture 14"/>
          <p:cNvPicPr>
            <a:picLocks noChangeAspect="1"/>
          </p:cNvPicPr>
          <p:nvPr/>
        </p:nvPicPr>
        <p:blipFill>
          <a:blip r:embed="rId3"/>
          <a:srcRect/>
          <a:stretch>
            <a:fillRect/>
          </a:stretch>
        </p:blipFill>
        <p:spPr>
          <a:xfrm rot="4598145">
            <a:off x="7456684" y="2899378"/>
            <a:ext cx="1987635" cy="1754797"/>
          </a:xfrm>
          <a:prstGeom prst="rect">
            <a:avLst/>
          </a:prstGeom>
        </p:spPr>
      </p:pic>
      <p:sp>
        <p:nvSpPr>
          <p:cNvPr id="17" name="TextBox 17"/>
          <p:cNvSpPr txBox="1"/>
          <p:nvPr/>
        </p:nvSpPr>
        <p:spPr>
          <a:xfrm>
            <a:off x="960436" y="978138"/>
            <a:ext cx="15775941" cy="1381125"/>
          </a:xfrm>
          <a:prstGeom prst="rect">
            <a:avLst/>
          </a:prstGeom>
        </p:spPr>
        <p:txBody>
          <a:bodyPr lIns="0" tIns="0" rIns="0" bIns="0" rtlCol="0" anchor="t">
            <a:spAutoFit/>
          </a:bodyPr>
          <a:lstStyle/>
          <a:p>
            <a:pPr marL="0" lvl="0" indent="0" algn="l">
              <a:lnSpc>
                <a:spcPts val="10800"/>
              </a:lnSpc>
              <a:spcBef>
                <a:spcPct val="0"/>
              </a:spcBef>
            </a:pPr>
            <a:r>
              <a:rPr lang="en-US" sz="9000">
                <a:solidFill>
                  <a:srgbClr val="FAF9F5"/>
                </a:solidFill>
                <a:latin typeface="Gagalin"/>
              </a:rPr>
              <a:t>Student</a:t>
            </a:r>
            <a:r>
              <a:rPr lang="en-US" sz="9000" dirty="0">
                <a:solidFill>
                  <a:srgbClr val="FAF9F5"/>
                </a:solidFill>
                <a:latin typeface="Gagalin"/>
              </a:rPr>
              <a:t> Awareness</a:t>
            </a:r>
          </a:p>
        </p:txBody>
      </p:sp>
      <p:sp>
        <p:nvSpPr>
          <p:cNvPr id="18" name="AutoShape 18"/>
          <p:cNvSpPr/>
          <p:nvPr/>
        </p:nvSpPr>
        <p:spPr>
          <a:xfrm rot="5400000">
            <a:off x="2931548" y="6607993"/>
            <a:ext cx="6078755" cy="0"/>
          </a:xfrm>
          <a:prstGeom prst="line">
            <a:avLst/>
          </a:prstGeom>
          <a:ln w="19050" cap="flat">
            <a:solidFill>
              <a:srgbClr val="FAF9F5"/>
            </a:solidFill>
            <a:prstDash val="solid"/>
            <a:headEnd type="none" w="sm" len="sm"/>
            <a:tailEnd type="none" w="sm" len="sm"/>
          </a:ln>
        </p:spPr>
        <p:txBody>
          <a:bodyPr/>
          <a:lstStyle/>
          <a:p>
            <a:endParaRPr lang="en-US"/>
          </a:p>
        </p:txBody>
      </p:sp>
      <p:sp>
        <p:nvSpPr>
          <p:cNvPr id="19" name="AutoShape 19"/>
          <p:cNvSpPr/>
          <p:nvPr/>
        </p:nvSpPr>
        <p:spPr>
          <a:xfrm rot="5400000">
            <a:off x="8153258" y="6607993"/>
            <a:ext cx="6078755" cy="0"/>
          </a:xfrm>
          <a:prstGeom prst="line">
            <a:avLst/>
          </a:prstGeom>
          <a:ln w="19050" cap="flat">
            <a:solidFill>
              <a:srgbClr val="FAF9F5"/>
            </a:solidFill>
            <a:prstDash val="solid"/>
            <a:headEnd type="none" w="sm" len="sm"/>
            <a:tailEnd type="none" w="sm" len="sm"/>
          </a:ln>
        </p:spPr>
        <p:txBody>
          <a:bodyPr/>
          <a:lstStyle/>
          <a:p>
            <a:endParaRPr lang="en-US"/>
          </a:p>
        </p:txBody>
      </p:sp>
      <p:sp>
        <p:nvSpPr>
          <p:cNvPr id="20" name="Freeform 20"/>
          <p:cNvSpPr/>
          <p:nvPr/>
        </p:nvSpPr>
        <p:spPr>
          <a:xfrm>
            <a:off x="-3155875" y="-3766463"/>
            <a:ext cx="5388198" cy="5266963"/>
          </a:xfrm>
          <a:custGeom>
            <a:avLst/>
            <a:gdLst/>
            <a:ahLst/>
            <a:cxnLst/>
            <a:rect l="l" t="t" r="r" b="b"/>
            <a:pathLst>
              <a:path w="5388198" h="5266963">
                <a:moveTo>
                  <a:pt x="0" y="0"/>
                </a:moveTo>
                <a:lnTo>
                  <a:pt x="5388198" y="0"/>
                </a:lnTo>
                <a:lnTo>
                  <a:pt x="5388198" y="5266963"/>
                </a:lnTo>
                <a:lnTo>
                  <a:pt x="0" y="5266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15916268" y="8100774"/>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a:off x="16718731" y="733034"/>
            <a:ext cx="1081139" cy="1226034"/>
          </a:xfrm>
          <a:custGeom>
            <a:avLst/>
            <a:gdLst/>
            <a:ahLst/>
            <a:cxnLst/>
            <a:rect l="l" t="t" r="r" b="b"/>
            <a:pathLst>
              <a:path w="1081139" h="1226034">
                <a:moveTo>
                  <a:pt x="0" y="0"/>
                </a:moveTo>
                <a:lnTo>
                  <a:pt x="1081138" y="0"/>
                </a:lnTo>
                <a:lnTo>
                  <a:pt x="1081138" y="1226033"/>
                </a:lnTo>
                <a:lnTo>
                  <a:pt x="0" y="12260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Freeform 7">
            <a:extLst>
              <a:ext uri="{FF2B5EF4-FFF2-40B4-BE49-F238E27FC236}">
                <a16:creationId xmlns:a16="http://schemas.microsoft.com/office/drawing/2014/main" id="{EC2E3BDC-E656-B883-90FD-E18B0B8AC5CB}"/>
              </a:ext>
            </a:extLst>
          </p:cNvPr>
          <p:cNvSpPr/>
          <p:nvPr/>
        </p:nvSpPr>
        <p:spPr>
          <a:xfrm>
            <a:off x="1708506" y="4991081"/>
            <a:ext cx="3086100"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a:ln>
            <a:noFill/>
          </a:ln>
        </p:spPr>
        <p:txBody>
          <a:bodyPr/>
          <a:lstStyle/>
          <a:p>
            <a:pPr algn="ctr"/>
            <a:r>
              <a:rPr lang="en-US" sz="3200" b="1">
                <a:solidFill>
                  <a:schemeClr val="bg1"/>
                </a:solidFill>
              </a:rPr>
              <a:t>Teaching</a:t>
            </a:r>
          </a:p>
        </p:txBody>
      </p:sp>
      <p:sp>
        <p:nvSpPr>
          <p:cNvPr id="27" name="TextBox 8">
            <a:extLst>
              <a:ext uri="{FF2B5EF4-FFF2-40B4-BE49-F238E27FC236}">
                <a16:creationId xmlns:a16="http://schemas.microsoft.com/office/drawing/2014/main" id="{8C088792-1FC5-C098-FEA7-2F8F7E70754B}"/>
              </a:ext>
            </a:extLst>
          </p:cNvPr>
          <p:cNvSpPr txBox="1"/>
          <p:nvPr/>
        </p:nvSpPr>
        <p:spPr>
          <a:xfrm>
            <a:off x="1597655" y="6292094"/>
            <a:ext cx="4090612" cy="2251337"/>
          </a:xfrm>
          <a:prstGeom prst="rect">
            <a:avLst/>
          </a:prstGeom>
        </p:spPr>
        <p:txBody>
          <a:bodyPr lIns="50800" tIns="50800" rIns="50800" bIns="50800" rtlCol="0" anchor="ctr"/>
          <a:lstStyle/>
          <a:p>
            <a:pPr marL="342900" lvl="0" indent="-342900">
              <a:lnSpc>
                <a:spcPts val="2800"/>
              </a:lnSpc>
              <a:spcBef>
                <a:spcPct val="0"/>
              </a:spcBef>
              <a:spcAft>
                <a:spcPts val="1200"/>
              </a:spcAft>
              <a:buFont typeface="Arial" panose="020B0604020202020204" pitchFamily="34" charset="0"/>
              <a:buChar char="•"/>
            </a:pPr>
            <a:r>
              <a:rPr lang="en-US" sz="2000" u="none">
                <a:solidFill>
                  <a:srgbClr val="FAF9F5"/>
                </a:solidFill>
                <a:latin typeface="Roboto Bold"/>
              </a:rPr>
              <a:t>What Academic Integrity is</a:t>
            </a:r>
          </a:p>
          <a:p>
            <a:pPr marL="342900" lvl="0" indent="-342900">
              <a:lnSpc>
                <a:spcPts val="2800"/>
              </a:lnSpc>
              <a:spcBef>
                <a:spcPct val="0"/>
              </a:spcBef>
              <a:spcAft>
                <a:spcPts val="1200"/>
              </a:spcAft>
              <a:buFont typeface="Arial" panose="020B0604020202020204" pitchFamily="34" charset="0"/>
              <a:buChar char="•"/>
            </a:pPr>
            <a:r>
              <a:rPr lang="en-US" sz="2000">
                <a:solidFill>
                  <a:srgbClr val="FAF9F5"/>
                </a:solidFill>
                <a:latin typeface="Roboto Bold"/>
              </a:rPr>
              <a:t>How students can use tools such as </a:t>
            </a:r>
            <a:r>
              <a:rPr lang="en-US" sz="2000" err="1">
                <a:solidFill>
                  <a:srgbClr val="FAF9F5"/>
                </a:solidFill>
                <a:latin typeface="Roboto Bold"/>
              </a:rPr>
              <a:t>Grammerly</a:t>
            </a:r>
            <a:r>
              <a:rPr lang="en-US" sz="2000">
                <a:solidFill>
                  <a:srgbClr val="FAF9F5"/>
                </a:solidFill>
                <a:latin typeface="Roboto Bold"/>
              </a:rPr>
              <a:t> and Artificial Intelligence appropriately</a:t>
            </a:r>
          </a:p>
          <a:p>
            <a:pPr marL="0" lvl="0" indent="0" algn="ctr">
              <a:lnSpc>
                <a:spcPts val="2800"/>
              </a:lnSpc>
              <a:spcBef>
                <a:spcPct val="0"/>
              </a:spcBef>
            </a:pPr>
            <a:endParaRPr lang="en-US" sz="2000">
              <a:solidFill>
                <a:srgbClr val="FAF9F5"/>
              </a:solidFill>
              <a:latin typeface="Roboto Bold"/>
            </a:endParaRPr>
          </a:p>
        </p:txBody>
      </p:sp>
      <p:pic>
        <p:nvPicPr>
          <p:cNvPr id="29" name="Graphic 28" descr="Lecturer with solid fill">
            <a:extLst>
              <a:ext uri="{FF2B5EF4-FFF2-40B4-BE49-F238E27FC236}">
                <a16:creationId xmlns:a16="http://schemas.microsoft.com/office/drawing/2014/main" id="{953BF3C6-AF5B-2DC4-7BF9-4BCD8DC5618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33212" y="3228114"/>
            <a:ext cx="1315884" cy="1315884"/>
          </a:xfrm>
          <a:prstGeom prst="rect">
            <a:avLst/>
          </a:prstGeom>
        </p:spPr>
      </p:pic>
      <p:sp>
        <p:nvSpPr>
          <p:cNvPr id="30" name="Freeform 7">
            <a:extLst>
              <a:ext uri="{FF2B5EF4-FFF2-40B4-BE49-F238E27FC236}">
                <a16:creationId xmlns:a16="http://schemas.microsoft.com/office/drawing/2014/main" id="{17FE325D-91CF-AE8E-40F0-2F3D48D26E23}"/>
              </a:ext>
            </a:extLst>
          </p:cNvPr>
          <p:cNvSpPr/>
          <p:nvPr/>
        </p:nvSpPr>
        <p:spPr>
          <a:xfrm>
            <a:off x="7093611" y="5143500"/>
            <a:ext cx="3086100"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a:ln>
            <a:noFill/>
          </a:ln>
        </p:spPr>
        <p:txBody>
          <a:bodyPr/>
          <a:lstStyle/>
          <a:p>
            <a:pPr algn="ctr"/>
            <a:r>
              <a:rPr lang="en-US" sz="3200" b="1">
                <a:solidFill>
                  <a:schemeClr val="bg1"/>
                </a:solidFill>
              </a:rPr>
              <a:t>Instructor Tools</a:t>
            </a:r>
          </a:p>
        </p:txBody>
      </p:sp>
      <p:sp>
        <p:nvSpPr>
          <p:cNvPr id="31" name="TextBox 8">
            <a:extLst>
              <a:ext uri="{FF2B5EF4-FFF2-40B4-BE49-F238E27FC236}">
                <a16:creationId xmlns:a16="http://schemas.microsoft.com/office/drawing/2014/main" id="{5ACC087C-4C6D-0D5D-25DD-B2816C19BDAB}"/>
              </a:ext>
            </a:extLst>
          </p:cNvPr>
          <p:cNvSpPr txBox="1"/>
          <p:nvPr/>
        </p:nvSpPr>
        <p:spPr>
          <a:xfrm>
            <a:off x="6672118" y="5981700"/>
            <a:ext cx="4090612" cy="2667158"/>
          </a:xfrm>
          <a:prstGeom prst="rect">
            <a:avLst/>
          </a:prstGeom>
        </p:spPr>
        <p:txBody>
          <a:bodyPr lIns="50800" tIns="50800" rIns="50800" bIns="50800" rtlCol="0" anchor="ctr"/>
          <a:lstStyle/>
          <a:p>
            <a:pPr marL="342900" lvl="0" indent="-342900">
              <a:lnSpc>
                <a:spcPts val="2800"/>
              </a:lnSpc>
              <a:spcBef>
                <a:spcPct val="0"/>
              </a:spcBef>
              <a:spcAft>
                <a:spcPts val="1200"/>
              </a:spcAft>
              <a:buFont typeface="Arial" panose="020B0604020202020204" pitchFamily="34" charset="0"/>
              <a:buChar char="•"/>
            </a:pPr>
            <a:r>
              <a:rPr lang="en-US" sz="2000" u="none">
                <a:solidFill>
                  <a:srgbClr val="FAF9F5"/>
                </a:solidFill>
                <a:latin typeface="Roboto Bold"/>
              </a:rPr>
              <a:t>Students need to be aware that instructors will be vigilantly looking for the use of Artificial Intelligence and have tools to help identify the use of it</a:t>
            </a:r>
          </a:p>
          <a:p>
            <a:pPr marL="342900" lvl="0" indent="-342900">
              <a:lnSpc>
                <a:spcPts val="2800"/>
              </a:lnSpc>
              <a:spcBef>
                <a:spcPct val="0"/>
              </a:spcBef>
              <a:buFont typeface="Arial" panose="020B0604020202020204" pitchFamily="34" charset="0"/>
              <a:buChar char="•"/>
            </a:pPr>
            <a:endParaRPr lang="en-US" sz="2000">
              <a:solidFill>
                <a:srgbClr val="FAF9F5"/>
              </a:solidFill>
              <a:latin typeface="Roboto Bold"/>
            </a:endParaRPr>
          </a:p>
          <a:p>
            <a:pPr marL="0" lvl="0" indent="0" algn="ctr">
              <a:lnSpc>
                <a:spcPts val="2800"/>
              </a:lnSpc>
              <a:spcBef>
                <a:spcPct val="0"/>
              </a:spcBef>
            </a:pPr>
            <a:endParaRPr lang="en-US" sz="2000">
              <a:solidFill>
                <a:srgbClr val="FAF9F5"/>
              </a:solidFill>
              <a:latin typeface="Roboto Bold"/>
            </a:endParaRPr>
          </a:p>
        </p:txBody>
      </p:sp>
      <p:pic>
        <p:nvPicPr>
          <p:cNvPr id="33" name="Graphic 32" descr="Glasses with solid fill">
            <a:extLst>
              <a:ext uri="{FF2B5EF4-FFF2-40B4-BE49-F238E27FC236}">
                <a16:creationId xmlns:a16="http://schemas.microsoft.com/office/drawing/2014/main" id="{3D7353A4-6B69-7FB9-07A9-96BDD2224CC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13917" y="3266214"/>
            <a:ext cx="1156888" cy="1156888"/>
          </a:xfrm>
          <a:prstGeom prst="rect">
            <a:avLst/>
          </a:prstGeom>
        </p:spPr>
      </p:pic>
      <p:sp>
        <p:nvSpPr>
          <p:cNvPr id="34" name="Freeform 7">
            <a:extLst>
              <a:ext uri="{FF2B5EF4-FFF2-40B4-BE49-F238E27FC236}">
                <a16:creationId xmlns:a16="http://schemas.microsoft.com/office/drawing/2014/main" id="{EE3EA45E-FC80-2FE3-73FC-555D2D3B4689}"/>
              </a:ext>
            </a:extLst>
          </p:cNvPr>
          <p:cNvSpPr/>
          <p:nvPr/>
        </p:nvSpPr>
        <p:spPr>
          <a:xfrm>
            <a:off x="12380443" y="5171756"/>
            <a:ext cx="4355934"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a:ln>
            <a:noFill/>
          </a:ln>
        </p:spPr>
        <p:txBody>
          <a:bodyPr/>
          <a:lstStyle/>
          <a:p>
            <a:pPr algn="ctr"/>
            <a:r>
              <a:rPr lang="en-US" sz="3200" b="1">
                <a:solidFill>
                  <a:schemeClr val="bg1"/>
                </a:solidFill>
              </a:rPr>
              <a:t>Policies and Procedures</a:t>
            </a:r>
          </a:p>
        </p:txBody>
      </p:sp>
      <p:sp>
        <p:nvSpPr>
          <p:cNvPr id="35" name="TextBox 8">
            <a:extLst>
              <a:ext uri="{FF2B5EF4-FFF2-40B4-BE49-F238E27FC236}">
                <a16:creationId xmlns:a16="http://schemas.microsoft.com/office/drawing/2014/main" id="{A419AF3F-6D0B-0FC0-5D4F-60439192F049}"/>
              </a:ext>
            </a:extLst>
          </p:cNvPr>
          <p:cNvSpPr txBox="1"/>
          <p:nvPr/>
        </p:nvSpPr>
        <p:spPr>
          <a:xfrm>
            <a:off x="12240541" y="6105660"/>
            <a:ext cx="4830404" cy="1656313"/>
          </a:xfrm>
          <a:prstGeom prst="rect">
            <a:avLst/>
          </a:prstGeom>
        </p:spPr>
        <p:txBody>
          <a:bodyPr lIns="50800" tIns="50800" rIns="50800" bIns="50800" rtlCol="0" anchor="ctr"/>
          <a:lstStyle/>
          <a:p>
            <a:pPr marL="342900" lvl="0" indent="-342900">
              <a:lnSpc>
                <a:spcPts val="2800"/>
              </a:lnSpc>
              <a:spcBef>
                <a:spcPct val="0"/>
              </a:spcBef>
              <a:spcAft>
                <a:spcPts val="1200"/>
              </a:spcAft>
              <a:buFont typeface="Arial" panose="020B0604020202020204" pitchFamily="34" charset="0"/>
              <a:buChar char="•"/>
            </a:pPr>
            <a:r>
              <a:rPr lang="en-US" sz="2000" u="none">
                <a:solidFill>
                  <a:srgbClr val="FAF9F5"/>
                </a:solidFill>
                <a:latin typeface="Roboto Bold"/>
              </a:rPr>
              <a:t> Students must be aware of the policies and procedures in place – especially the repercussions of </a:t>
            </a:r>
            <a:r>
              <a:rPr lang="en-US" sz="2000" b="1" u="none">
                <a:solidFill>
                  <a:srgbClr val="FAF9F5"/>
                </a:solidFill>
                <a:latin typeface="Roboto Bold"/>
              </a:rPr>
              <a:t>Academic Dishonesty.</a:t>
            </a:r>
          </a:p>
        </p:txBody>
      </p:sp>
      <p:pic>
        <p:nvPicPr>
          <p:cNvPr id="37" name="Graphic 36" descr="Signature with solid fill">
            <a:extLst>
              <a:ext uri="{FF2B5EF4-FFF2-40B4-BE49-F238E27FC236}">
                <a16:creationId xmlns:a16="http://schemas.microsoft.com/office/drawing/2014/main" id="{514B651A-DFDA-9255-4754-6FB1C205C88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977366" y="3442275"/>
            <a:ext cx="914400" cy="914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p:bldP spid="30" grpId="0" animBg="1"/>
      <p:bldP spid="31" grpId="0"/>
      <p:bldP spid="34" grpId="0" animBg="1"/>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9F5"/>
        </a:solidFill>
        <a:effectLst/>
      </p:bgPr>
    </p:bg>
    <p:spTree>
      <p:nvGrpSpPr>
        <p:cNvPr id="1" name=""/>
        <p:cNvGrpSpPr/>
        <p:nvPr/>
      </p:nvGrpSpPr>
      <p:grpSpPr>
        <a:xfrm>
          <a:off x="0" y="0"/>
          <a:ext cx="0" cy="0"/>
          <a:chOff x="0" y="0"/>
          <a:chExt cx="0" cy="0"/>
        </a:xfrm>
      </p:grpSpPr>
      <p:sp>
        <p:nvSpPr>
          <p:cNvPr id="4" name="Freeform 4"/>
          <p:cNvSpPr/>
          <p:nvPr/>
        </p:nvSpPr>
        <p:spPr>
          <a:xfrm rot="-412707">
            <a:off x="-63414" y="2689081"/>
            <a:ext cx="7833148" cy="7747695"/>
          </a:xfrm>
          <a:custGeom>
            <a:avLst/>
            <a:gdLst/>
            <a:ahLst/>
            <a:cxnLst/>
            <a:rect l="l" t="t" r="r" b="b"/>
            <a:pathLst>
              <a:path w="7833148" h="7747695">
                <a:moveTo>
                  <a:pt x="0" y="0"/>
                </a:moveTo>
                <a:lnTo>
                  <a:pt x="7833148" y="0"/>
                </a:lnTo>
                <a:lnTo>
                  <a:pt x="7833148" y="7747696"/>
                </a:lnTo>
                <a:lnTo>
                  <a:pt x="0" y="77476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6428493" y="8229600"/>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143182" y="866775"/>
            <a:ext cx="12639319" cy="1384995"/>
          </a:xfrm>
          <a:prstGeom prst="rect">
            <a:avLst/>
          </a:prstGeom>
        </p:spPr>
        <p:txBody>
          <a:bodyPr wrap="square" lIns="0" tIns="0" rIns="0" bIns="0" rtlCol="0" anchor="t">
            <a:spAutoFit/>
          </a:bodyPr>
          <a:lstStyle/>
          <a:p>
            <a:pPr>
              <a:lnSpc>
                <a:spcPts val="10800"/>
              </a:lnSpc>
            </a:pPr>
            <a:r>
              <a:rPr lang="en-US" sz="9000">
                <a:solidFill>
                  <a:srgbClr val="2D3456"/>
                </a:solidFill>
                <a:latin typeface="Gagalin"/>
              </a:rPr>
              <a:t>Student Instruction</a:t>
            </a:r>
          </a:p>
        </p:txBody>
      </p:sp>
      <p:sp>
        <p:nvSpPr>
          <p:cNvPr id="7" name="Freeform 7"/>
          <p:cNvSpPr/>
          <p:nvPr/>
        </p:nvSpPr>
        <p:spPr>
          <a:xfrm>
            <a:off x="-2901681" y="-3874508"/>
            <a:ext cx="5388198" cy="5266963"/>
          </a:xfrm>
          <a:custGeom>
            <a:avLst/>
            <a:gdLst/>
            <a:ahLst/>
            <a:cxnLst/>
            <a:rect l="l" t="t" r="r" b="b"/>
            <a:pathLst>
              <a:path w="5388198" h="5266963">
                <a:moveTo>
                  <a:pt x="0" y="0"/>
                </a:moveTo>
                <a:lnTo>
                  <a:pt x="5388198" y="0"/>
                </a:lnTo>
                <a:lnTo>
                  <a:pt x="5388198" y="5266963"/>
                </a:lnTo>
                <a:lnTo>
                  <a:pt x="0" y="52669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8392253" y="2574849"/>
            <a:ext cx="401028" cy="413044"/>
          </a:xfrm>
          <a:custGeom>
            <a:avLst/>
            <a:gdLst/>
            <a:ahLst/>
            <a:cxnLst/>
            <a:rect l="l" t="t" r="r" b="b"/>
            <a:pathLst>
              <a:path w="401028" h="413044">
                <a:moveTo>
                  <a:pt x="0" y="0"/>
                </a:moveTo>
                <a:lnTo>
                  <a:pt x="401028" y="0"/>
                </a:lnTo>
                <a:lnTo>
                  <a:pt x="401028" y="413044"/>
                </a:lnTo>
                <a:lnTo>
                  <a:pt x="0" y="4130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9021058" y="2527224"/>
            <a:ext cx="8223002" cy="971420"/>
          </a:xfrm>
          <a:prstGeom prst="rect">
            <a:avLst/>
          </a:prstGeom>
        </p:spPr>
        <p:txBody>
          <a:bodyPr lIns="0" tIns="0" rIns="0" bIns="0" rtlCol="0" anchor="t">
            <a:spAutoFit/>
          </a:bodyPr>
          <a:lstStyle/>
          <a:p>
            <a:pPr marL="0" lvl="0" indent="0">
              <a:lnSpc>
                <a:spcPts val="3900"/>
              </a:lnSpc>
              <a:spcBef>
                <a:spcPct val="0"/>
              </a:spcBef>
            </a:pPr>
            <a:r>
              <a:rPr lang="en-US" sz="3000">
                <a:solidFill>
                  <a:srgbClr val="2D3456"/>
                </a:solidFill>
                <a:latin typeface="Roboto"/>
              </a:rPr>
              <a:t>Use every opportunity to share Academic Integrity information with students.</a:t>
            </a:r>
          </a:p>
        </p:txBody>
      </p:sp>
      <p:sp>
        <p:nvSpPr>
          <p:cNvPr id="10" name="Freeform 8">
            <a:extLst>
              <a:ext uri="{FF2B5EF4-FFF2-40B4-BE49-F238E27FC236}">
                <a16:creationId xmlns:a16="http://schemas.microsoft.com/office/drawing/2014/main" id="{19247447-8CF5-5F99-0F0D-C7A5BB71D985}"/>
              </a:ext>
            </a:extLst>
          </p:cNvPr>
          <p:cNvSpPr/>
          <p:nvPr/>
        </p:nvSpPr>
        <p:spPr>
          <a:xfrm>
            <a:off x="8392253" y="4243759"/>
            <a:ext cx="401028" cy="413044"/>
          </a:xfrm>
          <a:custGeom>
            <a:avLst/>
            <a:gdLst/>
            <a:ahLst/>
            <a:cxnLst/>
            <a:rect l="l" t="t" r="r" b="b"/>
            <a:pathLst>
              <a:path w="401028" h="413044">
                <a:moveTo>
                  <a:pt x="0" y="0"/>
                </a:moveTo>
                <a:lnTo>
                  <a:pt x="401028" y="0"/>
                </a:lnTo>
                <a:lnTo>
                  <a:pt x="401028" y="413044"/>
                </a:lnTo>
                <a:lnTo>
                  <a:pt x="0" y="4130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9">
            <a:extLst>
              <a:ext uri="{FF2B5EF4-FFF2-40B4-BE49-F238E27FC236}">
                <a16:creationId xmlns:a16="http://schemas.microsoft.com/office/drawing/2014/main" id="{398284E8-D00D-872D-12F2-DE73115552DA}"/>
              </a:ext>
            </a:extLst>
          </p:cNvPr>
          <p:cNvSpPr txBox="1"/>
          <p:nvPr/>
        </p:nvSpPr>
        <p:spPr>
          <a:xfrm>
            <a:off x="9021058" y="4196134"/>
            <a:ext cx="8223002" cy="5087931"/>
          </a:xfrm>
          <a:prstGeom prst="rect">
            <a:avLst/>
          </a:prstGeom>
        </p:spPr>
        <p:txBody>
          <a:bodyPr lIns="0" tIns="0" rIns="0" bIns="0" rtlCol="0" anchor="t">
            <a:spAutoFit/>
          </a:bodyPr>
          <a:lstStyle/>
          <a:p>
            <a:pPr marL="0" lvl="0" indent="0">
              <a:lnSpc>
                <a:spcPts val="3900"/>
              </a:lnSpc>
              <a:spcBef>
                <a:spcPct val="0"/>
              </a:spcBef>
              <a:spcAft>
                <a:spcPts val="1200"/>
              </a:spcAft>
            </a:pPr>
            <a:r>
              <a:rPr lang="en-US" sz="3000">
                <a:solidFill>
                  <a:srgbClr val="2D3456"/>
                </a:solidFill>
                <a:latin typeface="Roboto"/>
              </a:rPr>
              <a:t>All Communications I students will complete four Academic Integrity Modules at the beginning of the course.  The modules cover:</a:t>
            </a:r>
          </a:p>
          <a:p>
            <a:pPr marL="971550" lvl="1" indent="-514350">
              <a:lnSpc>
                <a:spcPts val="3900"/>
              </a:lnSpc>
              <a:spcBef>
                <a:spcPct val="0"/>
              </a:spcBef>
              <a:spcAft>
                <a:spcPts val="1200"/>
              </a:spcAft>
              <a:buFont typeface="+mj-lt"/>
              <a:buAutoNum type="arabicPeriod"/>
            </a:pPr>
            <a:r>
              <a:rPr lang="en-US" sz="3000">
                <a:solidFill>
                  <a:srgbClr val="2D3456"/>
                </a:solidFill>
                <a:latin typeface="Roboto"/>
              </a:rPr>
              <a:t>What Academic Integrity is</a:t>
            </a:r>
          </a:p>
          <a:p>
            <a:pPr marL="971550" lvl="1" indent="-514350">
              <a:lnSpc>
                <a:spcPts val="3900"/>
              </a:lnSpc>
              <a:spcBef>
                <a:spcPct val="0"/>
              </a:spcBef>
              <a:spcAft>
                <a:spcPts val="1200"/>
              </a:spcAft>
              <a:buFont typeface="+mj-lt"/>
              <a:buAutoNum type="arabicPeriod"/>
            </a:pPr>
            <a:r>
              <a:rPr lang="en-US" sz="3000">
                <a:solidFill>
                  <a:srgbClr val="2D3456"/>
                </a:solidFill>
                <a:latin typeface="Roboto"/>
              </a:rPr>
              <a:t>Strategies to help students succeed</a:t>
            </a:r>
          </a:p>
          <a:p>
            <a:pPr marL="971550" lvl="1" indent="-514350">
              <a:lnSpc>
                <a:spcPts val="3900"/>
              </a:lnSpc>
              <a:spcBef>
                <a:spcPct val="0"/>
              </a:spcBef>
              <a:spcAft>
                <a:spcPts val="1200"/>
              </a:spcAft>
              <a:buFont typeface="+mj-lt"/>
              <a:buAutoNum type="arabicPeriod"/>
            </a:pPr>
            <a:r>
              <a:rPr lang="en-US" sz="3000">
                <a:solidFill>
                  <a:srgbClr val="2D3456"/>
                </a:solidFill>
                <a:latin typeface="Roboto"/>
              </a:rPr>
              <a:t>Tools to assist students write better and recognize when they have violated academic integrity</a:t>
            </a:r>
          </a:p>
          <a:p>
            <a:pPr marL="971550" lvl="1" indent="-514350">
              <a:lnSpc>
                <a:spcPts val="3900"/>
              </a:lnSpc>
              <a:spcBef>
                <a:spcPct val="0"/>
              </a:spcBef>
              <a:spcAft>
                <a:spcPts val="1200"/>
              </a:spcAft>
              <a:buFont typeface="+mj-lt"/>
              <a:buAutoNum type="arabicPeriod"/>
            </a:pPr>
            <a:r>
              <a:rPr lang="en-US" sz="3000">
                <a:solidFill>
                  <a:srgbClr val="2D3456"/>
                </a:solidFill>
                <a:latin typeface="Roboto"/>
              </a:rPr>
              <a:t>Overview of Policies and Procedures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D345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195831" y="934411"/>
            <a:ext cx="7896338" cy="5246370"/>
            <a:chOff x="0" y="0"/>
            <a:chExt cx="6365240" cy="4229100"/>
          </a:xfrm>
        </p:grpSpPr>
        <p:sp>
          <p:nvSpPr>
            <p:cNvPr id="3" name="Freeform 3"/>
            <p:cNvSpPr/>
            <p:nvPr/>
          </p:nvSpPr>
          <p:spPr>
            <a:xfrm>
              <a:off x="0" y="0"/>
              <a:ext cx="6365240" cy="4229100"/>
            </a:xfrm>
            <a:custGeom>
              <a:avLst/>
              <a:gdLst/>
              <a:ahLst/>
              <a:cxnLst/>
              <a:rect l="l" t="t" r="r" b="b"/>
              <a:pathLst>
                <a:path w="6365240" h="4229100">
                  <a:moveTo>
                    <a:pt x="5951220" y="4229100"/>
                  </a:moveTo>
                  <a:lnTo>
                    <a:pt x="414020" y="4229100"/>
                  </a:lnTo>
                  <a:cubicBezTo>
                    <a:pt x="185420" y="4229100"/>
                    <a:pt x="0" y="4043680"/>
                    <a:pt x="0" y="3816350"/>
                  </a:cubicBezTo>
                  <a:lnTo>
                    <a:pt x="0" y="414020"/>
                  </a:lnTo>
                  <a:cubicBezTo>
                    <a:pt x="0" y="185420"/>
                    <a:pt x="185420" y="0"/>
                    <a:pt x="414020" y="0"/>
                  </a:cubicBezTo>
                  <a:lnTo>
                    <a:pt x="5951220" y="0"/>
                  </a:lnTo>
                  <a:cubicBezTo>
                    <a:pt x="6179820" y="0"/>
                    <a:pt x="6365240" y="185420"/>
                    <a:pt x="6365240" y="414020"/>
                  </a:cubicBezTo>
                  <a:lnTo>
                    <a:pt x="6365240" y="3816350"/>
                  </a:lnTo>
                  <a:cubicBezTo>
                    <a:pt x="6365240" y="4043680"/>
                    <a:pt x="6179820" y="4229100"/>
                    <a:pt x="5951220" y="4229100"/>
                  </a:cubicBezTo>
                  <a:close/>
                </a:path>
              </a:pathLst>
            </a:custGeom>
            <a:blipFill>
              <a:blip r:embed="rId3"/>
              <a:stretch>
                <a:fillRect t="-39857" b="-39857"/>
              </a:stretch>
            </a:blipFill>
          </p:spPr>
          <p:txBody>
            <a:bodyPr/>
            <a:lstStyle/>
            <a:p>
              <a:endParaRPr lang="en-US"/>
            </a:p>
          </p:txBody>
        </p:sp>
      </p:grpSp>
      <p:grpSp>
        <p:nvGrpSpPr>
          <p:cNvPr id="4" name="Group 4"/>
          <p:cNvGrpSpPr/>
          <p:nvPr/>
        </p:nvGrpSpPr>
        <p:grpSpPr>
          <a:xfrm>
            <a:off x="5195831" y="967615"/>
            <a:ext cx="7896338" cy="5246370"/>
            <a:chOff x="0" y="0"/>
            <a:chExt cx="2079694" cy="1381760"/>
          </a:xfrm>
        </p:grpSpPr>
        <p:sp>
          <p:nvSpPr>
            <p:cNvPr id="5" name="Freeform 5"/>
            <p:cNvSpPr/>
            <p:nvPr/>
          </p:nvSpPr>
          <p:spPr>
            <a:xfrm>
              <a:off x="0" y="0"/>
              <a:ext cx="2079694" cy="1381760"/>
            </a:xfrm>
            <a:custGeom>
              <a:avLst/>
              <a:gdLst/>
              <a:ahLst/>
              <a:cxnLst/>
              <a:rect l="l" t="t" r="r" b="b"/>
              <a:pathLst>
                <a:path w="2079694" h="1381760">
                  <a:moveTo>
                    <a:pt x="50003" y="0"/>
                  </a:moveTo>
                  <a:lnTo>
                    <a:pt x="2029691" y="0"/>
                  </a:lnTo>
                  <a:cubicBezTo>
                    <a:pt x="2057307" y="0"/>
                    <a:pt x="2079694" y="22387"/>
                    <a:pt x="2079694" y="50003"/>
                  </a:cubicBezTo>
                  <a:lnTo>
                    <a:pt x="2079694" y="1331757"/>
                  </a:lnTo>
                  <a:cubicBezTo>
                    <a:pt x="2079694" y="1359373"/>
                    <a:pt x="2057307" y="1381760"/>
                    <a:pt x="2029691" y="1381760"/>
                  </a:cubicBezTo>
                  <a:lnTo>
                    <a:pt x="50003" y="1381760"/>
                  </a:lnTo>
                  <a:cubicBezTo>
                    <a:pt x="22387" y="1381760"/>
                    <a:pt x="0" y="1359373"/>
                    <a:pt x="0" y="1331757"/>
                  </a:cubicBezTo>
                  <a:lnTo>
                    <a:pt x="0" y="50003"/>
                  </a:lnTo>
                  <a:cubicBezTo>
                    <a:pt x="0" y="22387"/>
                    <a:pt x="22387" y="0"/>
                    <a:pt x="50003" y="0"/>
                  </a:cubicBezTo>
                  <a:close/>
                </a:path>
              </a:pathLst>
            </a:custGeom>
            <a:solidFill>
              <a:srgbClr val="000000">
                <a:alpha val="0"/>
              </a:srgbClr>
            </a:solidFill>
            <a:ln w="123825">
              <a:solidFill>
                <a:srgbClr val="C85103"/>
              </a:solidFill>
            </a:ln>
          </p:spPr>
          <p:txBody>
            <a:bodyPr/>
            <a:lstStyle/>
            <a:p>
              <a:endParaRPr lang="en-US"/>
            </a:p>
          </p:txBody>
        </p:sp>
        <p:sp>
          <p:nvSpPr>
            <p:cNvPr id="6" name="TextBox 6"/>
            <p:cNvSpPr txBox="1"/>
            <p:nvPr/>
          </p:nvSpPr>
          <p:spPr>
            <a:xfrm>
              <a:off x="0" y="0"/>
              <a:ext cx="812800" cy="812800"/>
            </a:xfrm>
            <a:prstGeom prst="rect">
              <a:avLst/>
            </a:prstGeom>
          </p:spPr>
          <p:txBody>
            <a:bodyPr lIns="50800" tIns="50800" rIns="50800" bIns="50800" rtlCol="0" anchor="ctr"/>
            <a:lstStyle/>
            <a:p>
              <a:pPr algn="ctr">
                <a:lnSpc>
                  <a:spcPts val="1748"/>
                </a:lnSpc>
              </a:pPr>
              <a:endParaRPr/>
            </a:p>
          </p:txBody>
        </p:sp>
      </p:grpSp>
      <p:sp>
        <p:nvSpPr>
          <p:cNvPr id="8" name="TextBox 8"/>
          <p:cNvSpPr txBox="1"/>
          <p:nvPr/>
        </p:nvSpPr>
        <p:spPr>
          <a:xfrm>
            <a:off x="6172199" y="8112060"/>
            <a:ext cx="5867401" cy="1292662"/>
          </a:xfrm>
          <a:prstGeom prst="rect">
            <a:avLst/>
          </a:prstGeom>
          <a:solidFill>
            <a:schemeClr val="bg1"/>
          </a:solidFill>
        </p:spPr>
        <p:txBody>
          <a:bodyPr wrap="square" lIns="0" tIns="0" rIns="0" bIns="0" rtlCol="0" anchor="t">
            <a:spAutoFit/>
          </a:bodyPr>
          <a:lstStyle/>
          <a:p>
            <a:pPr algn="ctr"/>
            <a:endParaRPr lang="en-US" sz="2800" b="1">
              <a:solidFill>
                <a:schemeClr val="bg1"/>
              </a:solidFill>
              <a:hlinkClick r:id="rId4"/>
            </a:endParaRPr>
          </a:p>
          <a:p>
            <a:pPr algn="ctr"/>
            <a:r>
              <a:rPr lang="en-US" sz="2800" b="1">
                <a:solidFill>
                  <a:schemeClr val="bg1"/>
                </a:solidFill>
                <a:hlinkClick r:id="rId4"/>
              </a:rPr>
              <a:t>Academic Policy #A-24</a:t>
            </a:r>
            <a:endParaRPr lang="en-US" sz="2800" b="1">
              <a:solidFill>
                <a:schemeClr val="bg1"/>
              </a:solidFill>
            </a:endParaRPr>
          </a:p>
          <a:p>
            <a:pPr algn="ctr"/>
            <a:endParaRPr lang="en-US" sz="2800" b="0">
              <a:solidFill>
                <a:schemeClr val="bg1"/>
              </a:solidFill>
              <a:latin typeface="Microsoft Sans Serif" panose="020B0604020202020204" pitchFamily="34" charset="0"/>
            </a:endParaRPr>
          </a:p>
        </p:txBody>
      </p:sp>
      <p:sp>
        <p:nvSpPr>
          <p:cNvPr id="9" name="Freeform 9"/>
          <p:cNvSpPr/>
          <p:nvPr/>
        </p:nvSpPr>
        <p:spPr>
          <a:xfrm>
            <a:off x="-3155875" y="-3766463"/>
            <a:ext cx="5388198" cy="5266963"/>
          </a:xfrm>
          <a:custGeom>
            <a:avLst/>
            <a:gdLst/>
            <a:ahLst/>
            <a:cxnLst/>
            <a:rect l="l" t="t" r="r" b="b"/>
            <a:pathLst>
              <a:path w="5388198" h="5266963">
                <a:moveTo>
                  <a:pt x="0" y="0"/>
                </a:moveTo>
                <a:lnTo>
                  <a:pt x="5388198" y="0"/>
                </a:lnTo>
                <a:lnTo>
                  <a:pt x="5388198" y="5266963"/>
                </a:lnTo>
                <a:lnTo>
                  <a:pt x="0" y="52669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5916268" y="8100774"/>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1288178">
            <a:off x="14528097" y="1249969"/>
            <a:ext cx="1980294" cy="1350201"/>
          </a:xfrm>
          <a:custGeom>
            <a:avLst/>
            <a:gdLst/>
            <a:ahLst/>
            <a:cxnLst/>
            <a:rect l="l" t="t" r="r" b="b"/>
            <a:pathLst>
              <a:path w="1980294" h="1350201">
                <a:moveTo>
                  <a:pt x="0" y="0"/>
                </a:moveTo>
                <a:lnTo>
                  <a:pt x="1980294" y="0"/>
                </a:lnTo>
                <a:lnTo>
                  <a:pt x="1980294" y="1350201"/>
                </a:lnTo>
                <a:lnTo>
                  <a:pt x="0" y="13502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028700" y="5599843"/>
            <a:ext cx="3236507" cy="2253786"/>
          </a:xfrm>
          <a:custGeom>
            <a:avLst/>
            <a:gdLst/>
            <a:ahLst/>
            <a:cxnLst/>
            <a:rect l="l" t="t" r="r" b="b"/>
            <a:pathLst>
              <a:path w="3236507" h="2253786">
                <a:moveTo>
                  <a:pt x="0" y="0"/>
                </a:moveTo>
                <a:lnTo>
                  <a:pt x="3236507" y="0"/>
                </a:lnTo>
                <a:lnTo>
                  <a:pt x="3236507" y="2253786"/>
                </a:lnTo>
                <a:lnTo>
                  <a:pt x="0" y="22537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TextBox 13"/>
          <p:cNvSpPr txBox="1"/>
          <p:nvPr/>
        </p:nvSpPr>
        <p:spPr>
          <a:xfrm>
            <a:off x="1365337" y="6472504"/>
            <a:ext cx="15557326" cy="1381125"/>
          </a:xfrm>
          <a:prstGeom prst="rect">
            <a:avLst/>
          </a:prstGeom>
        </p:spPr>
        <p:txBody>
          <a:bodyPr lIns="0" tIns="0" rIns="0" bIns="0" rtlCol="0" anchor="t">
            <a:spAutoFit/>
          </a:bodyPr>
          <a:lstStyle/>
          <a:p>
            <a:pPr algn="ctr">
              <a:lnSpc>
                <a:spcPts val="10800"/>
              </a:lnSpc>
            </a:pPr>
            <a:r>
              <a:rPr lang="en-US" sz="9000">
                <a:solidFill>
                  <a:srgbClr val="FAF9F5"/>
                </a:solidFill>
                <a:latin typeface="Gagalin"/>
              </a:rPr>
              <a:t>Policies and Procedures</a:t>
            </a:r>
          </a:p>
        </p:txBody>
      </p:sp>
      <p:sp>
        <p:nvSpPr>
          <p:cNvPr id="17" name="TextBox 16">
            <a:extLst>
              <a:ext uri="{FF2B5EF4-FFF2-40B4-BE49-F238E27FC236}">
                <a16:creationId xmlns:a16="http://schemas.microsoft.com/office/drawing/2014/main" id="{1413B46B-B862-5ECB-B839-A2243F927C34}"/>
              </a:ext>
            </a:extLst>
          </p:cNvPr>
          <p:cNvSpPr txBox="1"/>
          <p:nvPr/>
        </p:nvSpPr>
        <p:spPr>
          <a:xfrm>
            <a:off x="5562600" y="1492880"/>
            <a:ext cx="7162800" cy="4193456"/>
          </a:xfrm>
          <a:prstGeom prst="rect">
            <a:avLst/>
          </a:prstGeom>
          <a:solidFill>
            <a:srgbClr val="FFFFFF">
              <a:alpha val="76863"/>
            </a:srgbClr>
          </a:solidFill>
        </p:spPr>
        <p:txBody>
          <a:bodyPr wrap="square">
            <a:spAutoFit/>
          </a:bodyPr>
          <a:lstStyle/>
          <a:p>
            <a:r>
              <a:rPr lang="en-US" sz="3200">
                <a:solidFill>
                  <a:srgbClr val="5E5E5E"/>
                </a:solidFill>
              </a:rPr>
              <a:t>All members of the college community share responsibility for upholding the academic standards and reputation of the college. Academic integrity is the cornerstone to the acquisition of knowledge, founded on principles of respect for knowledge, truth, scholarship, and acting with honesty.</a:t>
            </a:r>
          </a:p>
          <a:p>
            <a:endParaRPr lang="en-US" sz="105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582744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5103"/>
        </a:solidFill>
        <a:effectLst/>
      </p:bgPr>
    </p:bg>
    <p:spTree>
      <p:nvGrpSpPr>
        <p:cNvPr id="1" name=""/>
        <p:cNvGrpSpPr/>
        <p:nvPr/>
      </p:nvGrpSpPr>
      <p:grpSpPr>
        <a:xfrm>
          <a:off x="0" y="0"/>
          <a:ext cx="0" cy="0"/>
          <a:chOff x="0" y="0"/>
          <a:chExt cx="0" cy="0"/>
        </a:xfrm>
      </p:grpSpPr>
      <p:sp>
        <p:nvSpPr>
          <p:cNvPr id="3" name="TextBox 3"/>
          <p:cNvSpPr txBox="1"/>
          <p:nvPr/>
        </p:nvSpPr>
        <p:spPr>
          <a:xfrm>
            <a:off x="1676400" y="3238500"/>
            <a:ext cx="15392400" cy="3703193"/>
          </a:xfrm>
          <a:prstGeom prst="rect">
            <a:avLst/>
          </a:prstGeom>
        </p:spPr>
        <p:txBody>
          <a:bodyPr wrap="square" lIns="0" tIns="0" rIns="0" bIns="0" rtlCol="0" anchor="t">
            <a:spAutoFit/>
          </a:bodyPr>
          <a:lstStyle/>
          <a:p>
            <a:pPr algn="ctr">
              <a:lnSpc>
                <a:spcPts val="4900"/>
              </a:lnSpc>
              <a:spcBef>
                <a:spcPct val="0"/>
              </a:spcBef>
            </a:pPr>
            <a:r>
              <a:rPr lang="en-US" sz="3600">
                <a:solidFill>
                  <a:schemeClr val="bg1"/>
                </a:solidFill>
                <a:latin typeface="Gagalin" panose="020B0604020202020204" charset="0"/>
              </a:rPr>
              <a:t>Upholding academic integrity is a condition of continued membership in our college community. Each student is responsible for his or her conduct as it affects this college community. </a:t>
            </a:r>
          </a:p>
          <a:p>
            <a:pPr algn="ctr">
              <a:lnSpc>
                <a:spcPts val="4900"/>
              </a:lnSpc>
              <a:spcBef>
                <a:spcPct val="0"/>
              </a:spcBef>
            </a:pPr>
            <a:endParaRPr lang="en-US" sz="3600">
              <a:solidFill>
                <a:schemeClr val="bg1"/>
              </a:solidFill>
              <a:latin typeface="Gagalin" panose="020B0604020202020204" charset="0"/>
            </a:endParaRPr>
          </a:p>
          <a:p>
            <a:pPr algn="ctr">
              <a:lnSpc>
                <a:spcPts val="4900"/>
              </a:lnSpc>
              <a:spcBef>
                <a:spcPct val="0"/>
              </a:spcBef>
            </a:pPr>
            <a:r>
              <a:rPr lang="en-US" sz="3600">
                <a:solidFill>
                  <a:schemeClr val="bg1"/>
                </a:solidFill>
                <a:latin typeface="Gagalin" panose="020B0604020202020204" charset="0"/>
              </a:rPr>
              <a:t>Academic dishonesty is unfair and discouraging to the majority of students who pursue studies honestly.</a:t>
            </a:r>
          </a:p>
        </p:txBody>
      </p:sp>
      <p:sp>
        <p:nvSpPr>
          <p:cNvPr id="4" name="Freeform 4"/>
          <p:cNvSpPr/>
          <p:nvPr/>
        </p:nvSpPr>
        <p:spPr>
          <a:xfrm>
            <a:off x="-2901681" y="-3874508"/>
            <a:ext cx="5388198" cy="5266963"/>
          </a:xfrm>
          <a:custGeom>
            <a:avLst/>
            <a:gdLst/>
            <a:ahLst/>
            <a:cxnLst/>
            <a:rect l="l" t="t" r="r" b="b"/>
            <a:pathLst>
              <a:path w="5388198" h="5266963">
                <a:moveTo>
                  <a:pt x="0" y="0"/>
                </a:moveTo>
                <a:lnTo>
                  <a:pt x="5388198" y="0"/>
                </a:lnTo>
                <a:lnTo>
                  <a:pt x="5388198" y="5266963"/>
                </a:lnTo>
                <a:lnTo>
                  <a:pt x="0" y="52669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3972886" y="8581613"/>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028700" y="8581613"/>
            <a:ext cx="1947769" cy="1356355"/>
          </a:xfrm>
          <a:custGeom>
            <a:avLst/>
            <a:gdLst/>
            <a:ahLst/>
            <a:cxnLst/>
            <a:rect l="l" t="t" r="r" b="b"/>
            <a:pathLst>
              <a:path w="1947769" h="1356355">
                <a:moveTo>
                  <a:pt x="0" y="0"/>
                </a:moveTo>
                <a:lnTo>
                  <a:pt x="1947769" y="0"/>
                </a:lnTo>
                <a:lnTo>
                  <a:pt x="1947769" y="1356356"/>
                </a:lnTo>
                <a:lnTo>
                  <a:pt x="0" y="13563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288178">
            <a:off x="15176927" y="858629"/>
            <a:ext cx="1980294" cy="1350201"/>
          </a:xfrm>
          <a:custGeom>
            <a:avLst/>
            <a:gdLst/>
            <a:ahLst/>
            <a:cxnLst/>
            <a:rect l="l" t="t" r="r" b="b"/>
            <a:pathLst>
              <a:path w="1980294" h="1350201">
                <a:moveTo>
                  <a:pt x="0" y="0"/>
                </a:moveTo>
                <a:lnTo>
                  <a:pt x="1980294" y="0"/>
                </a:lnTo>
                <a:lnTo>
                  <a:pt x="1980294" y="1350200"/>
                </a:lnTo>
                <a:lnTo>
                  <a:pt x="0" y="13502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8" name="Picture 8"/>
          <p:cNvPicPr>
            <a:picLocks noChangeAspect="1"/>
          </p:cNvPicPr>
          <p:nvPr/>
        </p:nvPicPr>
        <p:blipFill>
          <a:blip r:embed="rId11"/>
          <a:srcRect/>
          <a:stretch>
            <a:fillRect/>
          </a:stretch>
        </p:blipFill>
        <p:spPr>
          <a:xfrm>
            <a:off x="8552134" y="8055810"/>
            <a:ext cx="1183732" cy="1203980"/>
          </a:xfrm>
          <a:prstGeom prst="rect">
            <a:avLst/>
          </a:prstGeom>
        </p:spPr>
      </p:pic>
    </p:spTree>
    <p:custDataLst>
      <p:tags r:id="rId1"/>
    </p:custDataLst>
    <p:extLst>
      <p:ext uri="{BB962C8B-B14F-4D97-AF65-F5344CB8AC3E}">
        <p14:creationId xmlns:p14="http://schemas.microsoft.com/office/powerpoint/2010/main" val="3324515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8507" y="2703920"/>
            <a:ext cx="4681114" cy="3358894"/>
            <a:chOff x="0" y="0"/>
            <a:chExt cx="6241485" cy="4478526"/>
          </a:xfrm>
        </p:grpSpPr>
        <p:grpSp>
          <p:nvGrpSpPr>
            <p:cNvPr id="3" name="Group 3"/>
            <p:cNvGrpSpPr>
              <a:grpSpLocks noChangeAspect="1"/>
            </p:cNvGrpSpPr>
            <p:nvPr/>
          </p:nvGrpSpPr>
          <p:grpSpPr>
            <a:xfrm>
              <a:off x="0" y="115100"/>
              <a:ext cx="6241485" cy="4146876"/>
              <a:chOff x="0" y="0"/>
              <a:chExt cx="6365240" cy="4229100"/>
            </a:xfrm>
          </p:grpSpPr>
          <p:sp>
            <p:nvSpPr>
              <p:cNvPr id="4" name="Freeform 4"/>
              <p:cNvSpPr/>
              <p:nvPr/>
            </p:nvSpPr>
            <p:spPr>
              <a:xfrm>
                <a:off x="0" y="0"/>
                <a:ext cx="6365240" cy="4229100"/>
              </a:xfrm>
              <a:custGeom>
                <a:avLst/>
                <a:gdLst/>
                <a:ahLst/>
                <a:cxnLst/>
                <a:rect l="l" t="t" r="r" b="b"/>
                <a:pathLst>
                  <a:path w="6365240" h="4229100">
                    <a:moveTo>
                      <a:pt x="5951220" y="4229100"/>
                    </a:moveTo>
                    <a:lnTo>
                      <a:pt x="414020" y="4229100"/>
                    </a:lnTo>
                    <a:cubicBezTo>
                      <a:pt x="185420" y="4229100"/>
                      <a:pt x="0" y="4043680"/>
                      <a:pt x="0" y="3816350"/>
                    </a:cubicBezTo>
                    <a:lnTo>
                      <a:pt x="0" y="414020"/>
                    </a:lnTo>
                    <a:cubicBezTo>
                      <a:pt x="0" y="185420"/>
                      <a:pt x="185420" y="0"/>
                      <a:pt x="414020" y="0"/>
                    </a:cubicBezTo>
                    <a:lnTo>
                      <a:pt x="5951220" y="0"/>
                    </a:lnTo>
                    <a:cubicBezTo>
                      <a:pt x="6179820" y="0"/>
                      <a:pt x="6365240" y="185420"/>
                      <a:pt x="6365240" y="414020"/>
                    </a:cubicBezTo>
                    <a:lnTo>
                      <a:pt x="6365240" y="3816350"/>
                    </a:lnTo>
                    <a:cubicBezTo>
                      <a:pt x="6365240" y="4043680"/>
                      <a:pt x="6179820" y="4229100"/>
                      <a:pt x="5951220" y="4229100"/>
                    </a:cubicBezTo>
                    <a:close/>
                  </a:path>
                </a:pathLst>
              </a:custGeom>
              <a:blipFill>
                <a:blip r:embed="rId4"/>
                <a:stretch>
                  <a:fillRect t="-39857" b="-39857"/>
                </a:stretch>
              </a:blipFill>
            </p:spPr>
            <p:txBody>
              <a:bodyPr/>
              <a:lstStyle/>
              <a:p>
                <a:endParaRPr lang="en-US"/>
              </a:p>
            </p:txBody>
          </p:sp>
        </p:grpSp>
        <p:grpSp>
          <p:nvGrpSpPr>
            <p:cNvPr id="5" name="Group 5"/>
            <p:cNvGrpSpPr/>
            <p:nvPr/>
          </p:nvGrpSpPr>
          <p:grpSpPr>
            <a:xfrm>
              <a:off x="0" y="0"/>
              <a:ext cx="6241485" cy="4478526"/>
              <a:chOff x="0" y="0"/>
              <a:chExt cx="1925686" cy="1381760"/>
            </a:xfrm>
          </p:grpSpPr>
          <p:sp>
            <p:nvSpPr>
              <p:cNvPr id="6" name="Freeform 6"/>
              <p:cNvSpPr/>
              <p:nvPr/>
            </p:nvSpPr>
            <p:spPr>
              <a:xfrm>
                <a:off x="0" y="0"/>
                <a:ext cx="1925686" cy="1381760"/>
              </a:xfrm>
              <a:custGeom>
                <a:avLst/>
                <a:gdLst/>
                <a:ahLst/>
                <a:cxnLst/>
                <a:rect l="l" t="t" r="r" b="b"/>
                <a:pathLst>
                  <a:path w="1925686" h="1381760">
                    <a:moveTo>
                      <a:pt x="84347" y="0"/>
                    </a:moveTo>
                    <a:lnTo>
                      <a:pt x="1841339" y="0"/>
                    </a:lnTo>
                    <a:cubicBezTo>
                      <a:pt x="1863709" y="0"/>
                      <a:pt x="1885163" y="8887"/>
                      <a:pt x="1900981" y="24705"/>
                    </a:cubicBezTo>
                    <a:cubicBezTo>
                      <a:pt x="1916799" y="40523"/>
                      <a:pt x="1925686" y="61977"/>
                      <a:pt x="1925686" y="84347"/>
                    </a:cubicBezTo>
                    <a:lnTo>
                      <a:pt x="1925686" y="1297413"/>
                    </a:lnTo>
                    <a:cubicBezTo>
                      <a:pt x="1925686" y="1343997"/>
                      <a:pt x="1887923" y="1381760"/>
                      <a:pt x="1841339" y="1381760"/>
                    </a:cubicBezTo>
                    <a:lnTo>
                      <a:pt x="84347" y="1381760"/>
                    </a:lnTo>
                    <a:cubicBezTo>
                      <a:pt x="61977" y="1381760"/>
                      <a:pt x="40523" y="1372873"/>
                      <a:pt x="24705" y="1357055"/>
                    </a:cubicBezTo>
                    <a:cubicBezTo>
                      <a:pt x="8887" y="1341237"/>
                      <a:pt x="0" y="1319783"/>
                      <a:pt x="0" y="1297413"/>
                    </a:cubicBezTo>
                    <a:lnTo>
                      <a:pt x="0" y="84347"/>
                    </a:lnTo>
                    <a:cubicBezTo>
                      <a:pt x="0" y="37763"/>
                      <a:pt x="37763" y="0"/>
                      <a:pt x="84347" y="0"/>
                    </a:cubicBezTo>
                    <a:close/>
                  </a:path>
                </a:pathLst>
              </a:custGeom>
              <a:solidFill>
                <a:srgbClr val="000000">
                  <a:alpha val="0"/>
                </a:srgbClr>
              </a:solidFill>
              <a:ln w="123825">
                <a:solidFill>
                  <a:srgbClr val="C85103"/>
                </a:solidFill>
              </a:ln>
            </p:spPr>
            <p:txBody>
              <a:bodyPr/>
              <a:lstStyle/>
              <a:p>
                <a:endParaRPr lang="en-US"/>
              </a:p>
            </p:txBody>
          </p:sp>
          <p:sp>
            <p:nvSpPr>
              <p:cNvPr id="7" name="TextBox 7"/>
              <p:cNvSpPr txBox="1"/>
              <p:nvPr/>
            </p:nvSpPr>
            <p:spPr>
              <a:xfrm>
                <a:off x="0" y="9525"/>
                <a:ext cx="812800" cy="803275"/>
              </a:xfrm>
              <a:prstGeom prst="rect">
                <a:avLst/>
              </a:prstGeom>
            </p:spPr>
            <p:txBody>
              <a:bodyPr lIns="46040" tIns="46040" rIns="46040" bIns="46040" rtlCol="0" anchor="ctr"/>
              <a:lstStyle/>
              <a:p>
                <a:pPr algn="ctr">
                  <a:lnSpc>
                    <a:spcPts val="1585"/>
                  </a:lnSpc>
                </a:pPr>
                <a:endParaRPr/>
              </a:p>
            </p:txBody>
          </p:sp>
        </p:grpSp>
        <p:sp>
          <p:nvSpPr>
            <p:cNvPr id="8" name="Freeform 8"/>
            <p:cNvSpPr/>
            <p:nvPr/>
          </p:nvSpPr>
          <p:spPr>
            <a:xfrm>
              <a:off x="463056" y="456932"/>
              <a:ext cx="1102452" cy="1135485"/>
            </a:xfrm>
            <a:custGeom>
              <a:avLst/>
              <a:gdLst/>
              <a:ahLst/>
              <a:cxnLst/>
              <a:rect l="l" t="t" r="r" b="b"/>
              <a:pathLst>
                <a:path w="1102452" h="1135485">
                  <a:moveTo>
                    <a:pt x="0" y="0"/>
                  </a:moveTo>
                  <a:lnTo>
                    <a:pt x="1102452" y="0"/>
                  </a:lnTo>
                  <a:lnTo>
                    <a:pt x="1102452" y="1135485"/>
                  </a:lnTo>
                  <a:lnTo>
                    <a:pt x="0" y="11354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790897" y="574134"/>
              <a:ext cx="697810" cy="740833"/>
            </a:xfrm>
            <a:prstGeom prst="rect">
              <a:avLst/>
            </a:prstGeom>
          </p:spPr>
          <p:txBody>
            <a:bodyPr lIns="0" tIns="0" rIns="0" bIns="0" rtlCol="0" anchor="t">
              <a:spAutoFit/>
            </a:bodyPr>
            <a:lstStyle/>
            <a:p>
              <a:pPr>
                <a:lnSpc>
                  <a:spcPts val="4550"/>
                </a:lnSpc>
              </a:pPr>
              <a:r>
                <a:rPr lang="en-US" sz="3500">
                  <a:solidFill>
                    <a:srgbClr val="FAF9F5"/>
                  </a:solidFill>
                  <a:latin typeface="Gagalin"/>
                </a:rPr>
                <a:t>01</a:t>
              </a:r>
            </a:p>
          </p:txBody>
        </p:sp>
        <p:sp>
          <p:nvSpPr>
            <p:cNvPr id="10" name="TextBox 10"/>
            <p:cNvSpPr txBox="1"/>
            <p:nvPr/>
          </p:nvSpPr>
          <p:spPr>
            <a:xfrm>
              <a:off x="698819" y="1956294"/>
              <a:ext cx="5542666" cy="517236"/>
            </a:xfrm>
            <a:prstGeom prst="rect">
              <a:avLst/>
            </a:prstGeom>
          </p:spPr>
          <p:txBody>
            <a:bodyPr lIns="0" tIns="0" rIns="0" bIns="0" rtlCol="0" anchor="t">
              <a:spAutoFit/>
            </a:bodyPr>
            <a:lstStyle/>
            <a:p>
              <a:pPr>
                <a:lnSpc>
                  <a:spcPts val="3249"/>
                </a:lnSpc>
              </a:pPr>
              <a:r>
                <a:rPr lang="en-US" sz="2499">
                  <a:solidFill>
                    <a:srgbClr val="2D3456"/>
                  </a:solidFill>
                  <a:latin typeface="Roboto"/>
                </a:rPr>
                <a:t>Recognizing use of AI</a:t>
              </a:r>
            </a:p>
          </p:txBody>
        </p:sp>
      </p:grpSp>
      <p:grpSp>
        <p:nvGrpSpPr>
          <p:cNvPr id="11" name="Group 11"/>
          <p:cNvGrpSpPr/>
          <p:nvPr/>
        </p:nvGrpSpPr>
        <p:grpSpPr>
          <a:xfrm>
            <a:off x="6492005" y="2703920"/>
            <a:ext cx="4681114" cy="3358894"/>
            <a:chOff x="0" y="0"/>
            <a:chExt cx="6241485" cy="4478526"/>
          </a:xfrm>
        </p:grpSpPr>
        <p:grpSp>
          <p:nvGrpSpPr>
            <p:cNvPr id="12" name="Group 12"/>
            <p:cNvGrpSpPr>
              <a:grpSpLocks noChangeAspect="1"/>
            </p:cNvGrpSpPr>
            <p:nvPr/>
          </p:nvGrpSpPr>
          <p:grpSpPr>
            <a:xfrm>
              <a:off x="0" y="115100"/>
              <a:ext cx="6241485" cy="4146876"/>
              <a:chOff x="0" y="0"/>
              <a:chExt cx="6365240" cy="4229100"/>
            </a:xfrm>
          </p:grpSpPr>
          <p:sp>
            <p:nvSpPr>
              <p:cNvPr id="13" name="Freeform 13"/>
              <p:cNvSpPr/>
              <p:nvPr/>
            </p:nvSpPr>
            <p:spPr>
              <a:xfrm>
                <a:off x="0" y="0"/>
                <a:ext cx="6365240" cy="4229100"/>
              </a:xfrm>
              <a:custGeom>
                <a:avLst/>
                <a:gdLst/>
                <a:ahLst/>
                <a:cxnLst/>
                <a:rect l="l" t="t" r="r" b="b"/>
                <a:pathLst>
                  <a:path w="6365240" h="4229100">
                    <a:moveTo>
                      <a:pt x="5951220" y="4229100"/>
                    </a:moveTo>
                    <a:lnTo>
                      <a:pt x="414020" y="4229100"/>
                    </a:lnTo>
                    <a:cubicBezTo>
                      <a:pt x="185420" y="4229100"/>
                      <a:pt x="0" y="4043680"/>
                      <a:pt x="0" y="3816350"/>
                    </a:cubicBezTo>
                    <a:lnTo>
                      <a:pt x="0" y="414020"/>
                    </a:lnTo>
                    <a:cubicBezTo>
                      <a:pt x="0" y="185420"/>
                      <a:pt x="185420" y="0"/>
                      <a:pt x="414020" y="0"/>
                    </a:cubicBezTo>
                    <a:lnTo>
                      <a:pt x="5951220" y="0"/>
                    </a:lnTo>
                    <a:cubicBezTo>
                      <a:pt x="6179820" y="0"/>
                      <a:pt x="6365240" y="185420"/>
                      <a:pt x="6365240" y="414020"/>
                    </a:cubicBezTo>
                    <a:lnTo>
                      <a:pt x="6365240" y="3816350"/>
                    </a:lnTo>
                    <a:cubicBezTo>
                      <a:pt x="6365240" y="4043680"/>
                      <a:pt x="6179820" y="4229100"/>
                      <a:pt x="5951220" y="4229100"/>
                    </a:cubicBezTo>
                    <a:close/>
                  </a:path>
                </a:pathLst>
              </a:custGeom>
              <a:blipFill>
                <a:blip r:embed="rId4"/>
                <a:stretch>
                  <a:fillRect t="-39857" b="-39857"/>
                </a:stretch>
              </a:blipFill>
            </p:spPr>
            <p:txBody>
              <a:bodyPr/>
              <a:lstStyle/>
              <a:p>
                <a:endParaRPr lang="en-US"/>
              </a:p>
            </p:txBody>
          </p:sp>
        </p:grpSp>
        <p:grpSp>
          <p:nvGrpSpPr>
            <p:cNvPr id="14" name="Group 14"/>
            <p:cNvGrpSpPr/>
            <p:nvPr/>
          </p:nvGrpSpPr>
          <p:grpSpPr>
            <a:xfrm>
              <a:off x="0" y="0"/>
              <a:ext cx="6241485" cy="4478526"/>
              <a:chOff x="0" y="0"/>
              <a:chExt cx="1925686" cy="1381760"/>
            </a:xfrm>
          </p:grpSpPr>
          <p:sp>
            <p:nvSpPr>
              <p:cNvPr id="15" name="Freeform 15"/>
              <p:cNvSpPr/>
              <p:nvPr/>
            </p:nvSpPr>
            <p:spPr>
              <a:xfrm>
                <a:off x="0" y="0"/>
                <a:ext cx="1925686" cy="1381760"/>
              </a:xfrm>
              <a:custGeom>
                <a:avLst/>
                <a:gdLst/>
                <a:ahLst/>
                <a:cxnLst/>
                <a:rect l="l" t="t" r="r" b="b"/>
                <a:pathLst>
                  <a:path w="1925686" h="1381760">
                    <a:moveTo>
                      <a:pt x="84347" y="0"/>
                    </a:moveTo>
                    <a:lnTo>
                      <a:pt x="1841339" y="0"/>
                    </a:lnTo>
                    <a:cubicBezTo>
                      <a:pt x="1863709" y="0"/>
                      <a:pt x="1885163" y="8887"/>
                      <a:pt x="1900981" y="24705"/>
                    </a:cubicBezTo>
                    <a:cubicBezTo>
                      <a:pt x="1916799" y="40523"/>
                      <a:pt x="1925686" y="61977"/>
                      <a:pt x="1925686" y="84347"/>
                    </a:cubicBezTo>
                    <a:lnTo>
                      <a:pt x="1925686" y="1297413"/>
                    </a:lnTo>
                    <a:cubicBezTo>
                      <a:pt x="1925686" y="1343997"/>
                      <a:pt x="1887923" y="1381760"/>
                      <a:pt x="1841339" y="1381760"/>
                    </a:cubicBezTo>
                    <a:lnTo>
                      <a:pt x="84347" y="1381760"/>
                    </a:lnTo>
                    <a:cubicBezTo>
                      <a:pt x="61977" y="1381760"/>
                      <a:pt x="40523" y="1372873"/>
                      <a:pt x="24705" y="1357055"/>
                    </a:cubicBezTo>
                    <a:cubicBezTo>
                      <a:pt x="8887" y="1341237"/>
                      <a:pt x="0" y="1319783"/>
                      <a:pt x="0" y="1297413"/>
                    </a:cubicBezTo>
                    <a:lnTo>
                      <a:pt x="0" y="84347"/>
                    </a:lnTo>
                    <a:cubicBezTo>
                      <a:pt x="0" y="37763"/>
                      <a:pt x="37763" y="0"/>
                      <a:pt x="84347" y="0"/>
                    </a:cubicBezTo>
                    <a:close/>
                  </a:path>
                </a:pathLst>
              </a:custGeom>
              <a:solidFill>
                <a:srgbClr val="000000">
                  <a:alpha val="0"/>
                </a:srgbClr>
              </a:solidFill>
              <a:ln w="123825">
                <a:solidFill>
                  <a:srgbClr val="C85103"/>
                </a:solidFill>
              </a:ln>
            </p:spPr>
            <p:txBody>
              <a:bodyPr/>
              <a:lstStyle/>
              <a:p>
                <a:endParaRPr lang="en-US"/>
              </a:p>
            </p:txBody>
          </p:sp>
          <p:sp>
            <p:nvSpPr>
              <p:cNvPr id="16" name="TextBox 16"/>
              <p:cNvSpPr txBox="1"/>
              <p:nvPr/>
            </p:nvSpPr>
            <p:spPr>
              <a:xfrm>
                <a:off x="0" y="9525"/>
                <a:ext cx="812800" cy="803275"/>
              </a:xfrm>
              <a:prstGeom prst="rect">
                <a:avLst/>
              </a:prstGeom>
            </p:spPr>
            <p:txBody>
              <a:bodyPr lIns="46040" tIns="46040" rIns="46040" bIns="46040" rtlCol="0" anchor="ctr"/>
              <a:lstStyle/>
              <a:p>
                <a:pPr algn="ctr">
                  <a:lnSpc>
                    <a:spcPts val="1585"/>
                  </a:lnSpc>
                </a:pPr>
                <a:endParaRPr/>
              </a:p>
            </p:txBody>
          </p:sp>
        </p:grpSp>
        <p:sp>
          <p:nvSpPr>
            <p:cNvPr id="17" name="Freeform 17"/>
            <p:cNvSpPr/>
            <p:nvPr/>
          </p:nvSpPr>
          <p:spPr>
            <a:xfrm>
              <a:off x="463056" y="456932"/>
              <a:ext cx="1102452" cy="1135485"/>
            </a:xfrm>
            <a:custGeom>
              <a:avLst/>
              <a:gdLst/>
              <a:ahLst/>
              <a:cxnLst/>
              <a:rect l="l" t="t" r="r" b="b"/>
              <a:pathLst>
                <a:path w="1102452" h="1135485">
                  <a:moveTo>
                    <a:pt x="0" y="0"/>
                  </a:moveTo>
                  <a:lnTo>
                    <a:pt x="1102452" y="0"/>
                  </a:lnTo>
                  <a:lnTo>
                    <a:pt x="1102452" y="1135485"/>
                  </a:lnTo>
                  <a:lnTo>
                    <a:pt x="0" y="11354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TextBox 18"/>
            <p:cNvSpPr txBox="1"/>
            <p:nvPr/>
          </p:nvSpPr>
          <p:spPr>
            <a:xfrm>
              <a:off x="790897" y="574134"/>
              <a:ext cx="697810" cy="740833"/>
            </a:xfrm>
            <a:prstGeom prst="rect">
              <a:avLst/>
            </a:prstGeom>
          </p:spPr>
          <p:txBody>
            <a:bodyPr lIns="0" tIns="0" rIns="0" bIns="0" rtlCol="0" anchor="t">
              <a:spAutoFit/>
            </a:bodyPr>
            <a:lstStyle/>
            <a:p>
              <a:pPr>
                <a:lnSpc>
                  <a:spcPts val="4550"/>
                </a:lnSpc>
              </a:pPr>
              <a:r>
                <a:rPr lang="en-US" sz="3500">
                  <a:solidFill>
                    <a:srgbClr val="FAF9F5"/>
                  </a:solidFill>
                  <a:latin typeface="Gagalin"/>
                </a:rPr>
                <a:t>02</a:t>
              </a:r>
            </a:p>
          </p:txBody>
        </p:sp>
        <p:sp>
          <p:nvSpPr>
            <p:cNvPr id="19" name="TextBox 19"/>
            <p:cNvSpPr txBox="1"/>
            <p:nvPr/>
          </p:nvSpPr>
          <p:spPr>
            <a:xfrm>
              <a:off x="698819" y="1956294"/>
              <a:ext cx="5542666" cy="1064393"/>
            </a:xfrm>
            <a:prstGeom prst="rect">
              <a:avLst/>
            </a:prstGeom>
          </p:spPr>
          <p:txBody>
            <a:bodyPr lIns="0" tIns="0" rIns="0" bIns="0" rtlCol="0" anchor="t">
              <a:spAutoFit/>
            </a:bodyPr>
            <a:lstStyle/>
            <a:p>
              <a:pPr>
                <a:lnSpc>
                  <a:spcPts val="3249"/>
                </a:lnSpc>
              </a:pPr>
              <a:r>
                <a:rPr lang="en-US" sz="2499">
                  <a:solidFill>
                    <a:srgbClr val="2D3456"/>
                  </a:solidFill>
                  <a:latin typeface="Roboto"/>
                </a:rPr>
                <a:t>Follow AI Policy and Procedures</a:t>
              </a:r>
            </a:p>
          </p:txBody>
        </p:sp>
      </p:grpSp>
      <p:grpSp>
        <p:nvGrpSpPr>
          <p:cNvPr id="20" name="Group 20"/>
          <p:cNvGrpSpPr/>
          <p:nvPr/>
        </p:nvGrpSpPr>
        <p:grpSpPr>
          <a:xfrm>
            <a:off x="2535891" y="6617743"/>
            <a:ext cx="4681114" cy="3358894"/>
            <a:chOff x="0" y="0"/>
            <a:chExt cx="6241485" cy="4478526"/>
          </a:xfrm>
        </p:grpSpPr>
        <p:grpSp>
          <p:nvGrpSpPr>
            <p:cNvPr id="21" name="Group 21"/>
            <p:cNvGrpSpPr>
              <a:grpSpLocks noChangeAspect="1"/>
            </p:cNvGrpSpPr>
            <p:nvPr/>
          </p:nvGrpSpPr>
          <p:grpSpPr>
            <a:xfrm>
              <a:off x="0" y="115100"/>
              <a:ext cx="6241485" cy="4146876"/>
              <a:chOff x="0" y="0"/>
              <a:chExt cx="6365240" cy="4229100"/>
            </a:xfrm>
          </p:grpSpPr>
          <p:sp>
            <p:nvSpPr>
              <p:cNvPr id="22" name="Freeform 22"/>
              <p:cNvSpPr/>
              <p:nvPr/>
            </p:nvSpPr>
            <p:spPr>
              <a:xfrm>
                <a:off x="0" y="0"/>
                <a:ext cx="6365240" cy="4229100"/>
              </a:xfrm>
              <a:custGeom>
                <a:avLst/>
                <a:gdLst/>
                <a:ahLst/>
                <a:cxnLst/>
                <a:rect l="l" t="t" r="r" b="b"/>
                <a:pathLst>
                  <a:path w="6365240" h="4229100">
                    <a:moveTo>
                      <a:pt x="5951220" y="4229100"/>
                    </a:moveTo>
                    <a:lnTo>
                      <a:pt x="414020" y="4229100"/>
                    </a:lnTo>
                    <a:cubicBezTo>
                      <a:pt x="185420" y="4229100"/>
                      <a:pt x="0" y="4043680"/>
                      <a:pt x="0" y="3816350"/>
                    </a:cubicBezTo>
                    <a:lnTo>
                      <a:pt x="0" y="414020"/>
                    </a:lnTo>
                    <a:cubicBezTo>
                      <a:pt x="0" y="185420"/>
                      <a:pt x="185420" y="0"/>
                      <a:pt x="414020" y="0"/>
                    </a:cubicBezTo>
                    <a:lnTo>
                      <a:pt x="5951220" y="0"/>
                    </a:lnTo>
                    <a:cubicBezTo>
                      <a:pt x="6179820" y="0"/>
                      <a:pt x="6365240" y="185420"/>
                      <a:pt x="6365240" y="414020"/>
                    </a:cubicBezTo>
                    <a:lnTo>
                      <a:pt x="6365240" y="3816350"/>
                    </a:lnTo>
                    <a:cubicBezTo>
                      <a:pt x="6365240" y="4043680"/>
                      <a:pt x="6179820" y="4229100"/>
                      <a:pt x="5951220" y="4229100"/>
                    </a:cubicBezTo>
                    <a:close/>
                  </a:path>
                </a:pathLst>
              </a:custGeom>
              <a:blipFill>
                <a:blip r:embed="rId4"/>
                <a:stretch>
                  <a:fillRect t="-39857" b="-39857"/>
                </a:stretch>
              </a:blipFill>
            </p:spPr>
            <p:txBody>
              <a:bodyPr/>
              <a:lstStyle/>
              <a:p>
                <a:endParaRPr lang="en-US"/>
              </a:p>
            </p:txBody>
          </p:sp>
        </p:grpSp>
        <p:grpSp>
          <p:nvGrpSpPr>
            <p:cNvPr id="23" name="Group 23"/>
            <p:cNvGrpSpPr/>
            <p:nvPr/>
          </p:nvGrpSpPr>
          <p:grpSpPr>
            <a:xfrm>
              <a:off x="0" y="0"/>
              <a:ext cx="6241485" cy="4478526"/>
              <a:chOff x="0" y="0"/>
              <a:chExt cx="1925686" cy="1381760"/>
            </a:xfrm>
          </p:grpSpPr>
          <p:sp>
            <p:nvSpPr>
              <p:cNvPr id="24" name="Freeform 24"/>
              <p:cNvSpPr/>
              <p:nvPr/>
            </p:nvSpPr>
            <p:spPr>
              <a:xfrm>
                <a:off x="0" y="0"/>
                <a:ext cx="1925686" cy="1381760"/>
              </a:xfrm>
              <a:custGeom>
                <a:avLst/>
                <a:gdLst/>
                <a:ahLst/>
                <a:cxnLst/>
                <a:rect l="l" t="t" r="r" b="b"/>
                <a:pathLst>
                  <a:path w="1925686" h="1381760">
                    <a:moveTo>
                      <a:pt x="84347" y="0"/>
                    </a:moveTo>
                    <a:lnTo>
                      <a:pt x="1841339" y="0"/>
                    </a:lnTo>
                    <a:cubicBezTo>
                      <a:pt x="1863709" y="0"/>
                      <a:pt x="1885163" y="8887"/>
                      <a:pt x="1900981" y="24705"/>
                    </a:cubicBezTo>
                    <a:cubicBezTo>
                      <a:pt x="1916799" y="40523"/>
                      <a:pt x="1925686" y="61977"/>
                      <a:pt x="1925686" y="84347"/>
                    </a:cubicBezTo>
                    <a:lnTo>
                      <a:pt x="1925686" y="1297413"/>
                    </a:lnTo>
                    <a:cubicBezTo>
                      <a:pt x="1925686" y="1343997"/>
                      <a:pt x="1887923" y="1381760"/>
                      <a:pt x="1841339" y="1381760"/>
                    </a:cubicBezTo>
                    <a:lnTo>
                      <a:pt x="84347" y="1381760"/>
                    </a:lnTo>
                    <a:cubicBezTo>
                      <a:pt x="61977" y="1381760"/>
                      <a:pt x="40523" y="1372873"/>
                      <a:pt x="24705" y="1357055"/>
                    </a:cubicBezTo>
                    <a:cubicBezTo>
                      <a:pt x="8887" y="1341237"/>
                      <a:pt x="0" y="1319783"/>
                      <a:pt x="0" y="1297413"/>
                    </a:cubicBezTo>
                    <a:lnTo>
                      <a:pt x="0" y="84347"/>
                    </a:lnTo>
                    <a:cubicBezTo>
                      <a:pt x="0" y="37763"/>
                      <a:pt x="37763" y="0"/>
                      <a:pt x="84347" y="0"/>
                    </a:cubicBezTo>
                    <a:close/>
                  </a:path>
                </a:pathLst>
              </a:custGeom>
              <a:solidFill>
                <a:srgbClr val="000000">
                  <a:alpha val="0"/>
                </a:srgbClr>
              </a:solidFill>
              <a:ln w="123825">
                <a:solidFill>
                  <a:srgbClr val="C85103"/>
                </a:solidFill>
              </a:ln>
            </p:spPr>
            <p:txBody>
              <a:bodyPr/>
              <a:lstStyle/>
              <a:p>
                <a:endParaRPr lang="en-US"/>
              </a:p>
            </p:txBody>
          </p:sp>
          <p:sp>
            <p:nvSpPr>
              <p:cNvPr id="25" name="TextBox 25"/>
              <p:cNvSpPr txBox="1"/>
              <p:nvPr/>
            </p:nvSpPr>
            <p:spPr>
              <a:xfrm>
                <a:off x="0" y="9525"/>
                <a:ext cx="812800" cy="803275"/>
              </a:xfrm>
              <a:prstGeom prst="rect">
                <a:avLst/>
              </a:prstGeom>
            </p:spPr>
            <p:txBody>
              <a:bodyPr lIns="46040" tIns="46040" rIns="46040" bIns="46040" rtlCol="0" anchor="ctr"/>
              <a:lstStyle/>
              <a:p>
                <a:pPr algn="ctr">
                  <a:lnSpc>
                    <a:spcPts val="1585"/>
                  </a:lnSpc>
                </a:pPr>
                <a:endParaRPr/>
              </a:p>
            </p:txBody>
          </p:sp>
        </p:grpSp>
        <p:sp>
          <p:nvSpPr>
            <p:cNvPr id="26" name="Freeform 26"/>
            <p:cNvSpPr/>
            <p:nvPr/>
          </p:nvSpPr>
          <p:spPr>
            <a:xfrm>
              <a:off x="463056" y="456932"/>
              <a:ext cx="1102452" cy="1135485"/>
            </a:xfrm>
            <a:custGeom>
              <a:avLst/>
              <a:gdLst/>
              <a:ahLst/>
              <a:cxnLst/>
              <a:rect l="l" t="t" r="r" b="b"/>
              <a:pathLst>
                <a:path w="1102452" h="1135485">
                  <a:moveTo>
                    <a:pt x="0" y="0"/>
                  </a:moveTo>
                  <a:lnTo>
                    <a:pt x="1102452" y="0"/>
                  </a:lnTo>
                  <a:lnTo>
                    <a:pt x="1102452" y="1135485"/>
                  </a:lnTo>
                  <a:lnTo>
                    <a:pt x="0" y="11354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TextBox 27"/>
            <p:cNvSpPr txBox="1"/>
            <p:nvPr/>
          </p:nvSpPr>
          <p:spPr>
            <a:xfrm>
              <a:off x="790897" y="574133"/>
              <a:ext cx="697811" cy="706604"/>
            </a:xfrm>
            <a:prstGeom prst="rect">
              <a:avLst/>
            </a:prstGeom>
          </p:spPr>
          <p:txBody>
            <a:bodyPr lIns="0" tIns="0" rIns="0" bIns="0" rtlCol="0" anchor="t">
              <a:spAutoFit/>
            </a:bodyPr>
            <a:lstStyle/>
            <a:p>
              <a:pPr>
                <a:lnSpc>
                  <a:spcPts val="4550"/>
                </a:lnSpc>
              </a:pPr>
              <a:r>
                <a:rPr lang="en-US" sz="3500">
                  <a:solidFill>
                    <a:srgbClr val="FAF9F5"/>
                  </a:solidFill>
                  <a:latin typeface="Gagalin"/>
                </a:rPr>
                <a:t>04</a:t>
              </a:r>
            </a:p>
          </p:txBody>
        </p:sp>
        <p:sp>
          <p:nvSpPr>
            <p:cNvPr id="28" name="TextBox 28"/>
            <p:cNvSpPr txBox="1"/>
            <p:nvPr/>
          </p:nvSpPr>
          <p:spPr>
            <a:xfrm>
              <a:off x="698819" y="1956294"/>
              <a:ext cx="5039056" cy="1064393"/>
            </a:xfrm>
            <a:prstGeom prst="rect">
              <a:avLst/>
            </a:prstGeom>
          </p:spPr>
          <p:txBody>
            <a:bodyPr wrap="square" lIns="0" tIns="0" rIns="0" bIns="0" rtlCol="0" anchor="t">
              <a:spAutoFit/>
            </a:bodyPr>
            <a:lstStyle/>
            <a:p>
              <a:pPr>
                <a:lnSpc>
                  <a:spcPts val="3249"/>
                </a:lnSpc>
              </a:pPr>
              <a:r>
                <a:rPr lang="en-US" sz="2499">
                  <a:solidFill>
                    <a:srgbClr val="2D3456"/>
                  </a:solidFill>
                  <a:latin typeface="Roboto"/>
                </a:rPr>
                <a:t>Make Assignments AI Resistant </a:t>
              </a:r>
            </a:p>
          </p:txBody>
        </p:sp>
      </p:grpSp>
      <p:sp>
        <p:nvSpPr>
          <p:cNvPr id="29" name="TextBox 29"/>
          <p:cNvSpPr txBox="1"/>
          <p:nvPr/>
        </p:nvSpPr>
        <p:spPr>
          <a:xfrm>
            <a:off x="1028700" y="1143262"/>
            <a:ext cx="9961470" cy="1381125"/>
          </a:xfrm>
          <a:prstGeom prst="rect">
            <a:avLst/>
          </a:prstGeom>
        </p:spPr>
        <p:txBody>
          <a:bodyPr lIns="0" tIns="0" rIns="0" bIns="0" rtlCol="0" anchor="t">
            <a:spAutoFit/>
          </a:bodyPr>
          <a:lstStyle/>
          <a:p>
            <a:pPr>
              <a:lnSpc>
                <a:spcPts val="10800"/>
              </a:lnSpc>
            </a:pPr>
            <a:r>
              <a:rPr lang="en-US" sz="9000">
                <a:solidFill>
                  <a:srgbClr val="2D3456"/>
                </a:solidFill>
                <a:latin typeface="Gagalin"/>
              </a:rPr>
              <a:t>Instructors</a:t>
            </a:r>
          </a:p>
        </p:txBody>
      </p:sp>
      <p:grpSp>
        <p:nvGrpSpPr>
          <p:cNvPr id="30" name="Group 30"/>
          <p:cNvGrpSpPr/>
          <p:nvPr/>
        </p:nvGrpSpPr>
        <p:grpSpPr>
          <a:xfrm>
            <a:off x="8445421" y="6610918"/>
            <a:ext cx="4681114" cy="3358894"/>
            <a:chOff x="0" y="0"/>
            <a:chExt cx="6241485" cy="4478526"/>
          </a:xfrm>
        </p:grpSpPr>
        <p:grpSp>
          <p:nvGrpSpPr>
            <p:cNvPr id="31" name="Group 31"/>
            <p:cNvGrpSpPr>
              <a:grpSpLocks noChangeAspect="1"/>
            </p:cNvGrpSpPr>
            <p:nvPr/>
          </p:nvGrpSpPr>
          <p:grpSpPr>
            <a:xfrm>
              <a:off x="0" y="115100"/>
              <a:ext cx="6241485" cy="4146876"/>
              <a:chOff x="0" y="0"/>
              <a:chExt cx="6365240" cy="4229100"/>
            </a:xfrm>
          </p:grpSpPr>
          <p:sp>
            <p:nvSpPr>
              <p:cNvPr id="32" name="Freeform 32"/>
              <p:cNvSpPr/>
              <p:nvPr/>
            </p:nvSpPr>
            <p:spPr>
              <a:xfrm>
                <a:off x="0" y="0"/>
                <a:ext cx="6365240" cy="4229100"/>
              </a:xfrm>
              <a:custGeom>
                <a:avLst/>
                <a:gdLst/>
                <a:ahLst/>
                <a:cxnLst/>
                <a:rect l="l" t="t" r="r" b="b"/>
                <a:pathLst>
                  <a:path w="6365240" h="4229100">
                    <a:moveTo>
                      <a:pt x="5951220" y="4229100"/>
                    </a:moveTo>
                    <a:lnTo>
                      <a:pt x="414020" y="4229100"/>
                    </a:lnTo>
                    <a:cubicBezTo>
                      <a:pt x="185420" y="4229100"/>
                      <a:pt x="0" y="4043680"/>
                      <a:pt x="0" y="3816350"/>
                    </a:cubicBezTo>
                    <a:lnTo>
                      <a:pt x="0" y="414020"/>
                    </a:lnTo>
                    <a:cubicBezTo>
                      <a:pt x="0" y="185420"/>
                      <a:pt x="185420" y="0"/>
                      <a:pt x="414020" y="0"/>
                    </a:cubicBezTo>
                    <a:lnTo>
                      <a:pt x="5951220" y="0"/>
                    </a:lnTo>
                    <a:cubicBezTo>
                      <a:pt x="6179820" y="0"/>
                      <a:pt x="6365240" y="185420"/>
                      <a:pt x="6365240" y="414020"/>
                    </a:cubicBezTo>
                    <a:lnTo>
                      <a:pt x="6365240" y="3816350"/>
                    </a:lnTo>
                    <a:cubicBezTo>
                      <a:pt x="6365240" y="4043680"/>
                      <a:pt x="6179820" y="4229100"/>
                      <a:pt x="5951220" y="4229100"/>
                    </a:cubicBezTo>
                    <a:close/>
                  </a:path>
                </a:pathLst>
              </a:custGeom>
              <a:blipFill>
                <a:blip r:embed="rId4"/>
                <a:stretch>
                  <a:fillRect t="-39857" b="-39857"/>
                </a:stretch>
              </a:blipFill>
            </p:spPr>
            <p:txBody>
              <a:bodyPr/>
              <a:lstStyle/>
              <a:p>
                <a:endParaRPr lang="en-US"/>
              </a:p>
            </p:txBody>
          </p:sp>
        </p:grpSp>
        <p:grpSp>
          <p:nvGrpSpPr>
            <p:cNvPr id="33" name="Group 33"/>
            <p:cNvGrpSpPr/>
            <p:nvPr/>
          </p:nvGrpSpPr>
          <p:grpSpPr>
            <a:xfrm>
              <a:off x="0" y="0"/>
              <a:ext cx="6241485" cy="4478526"/>
              <a:chOff x="0" y="0"/>
              <a:chExt cx="1925686" cy="1381760"/>
            </a:xfrm>
          </p:grpSpPr>
          <p:sp>
            <p:nvSpPr>
              <p:cNvPr id="34" name="Freeform 34"/>
              <p:cNvSpPr/>
              <p:nvPr/>
            </p:nvSpPr>
            <p:spPr>
              <a:xfrm>
                <a:off x="0" y="0"/>
                <a:ext cx="1925686" cy="1381760"/>
              </a:xfrm>
              <a:custGeom>
                <a:avLst/>
                <a:gdLst/>
                <a:ahLst/>
                <a:cxnLst/>
                <a:rect l="l" t="t" r="r" b="b"/>
                <a:pathLst>
                  <a:path w="1925686" h="1381760">
                    <a:moveTo>
                      <a:pt x="84347" y="0"/>
                    </a:moveTo>
                    <a:lnTo>
                      <a:pt x="1841339" y="0"/>
                    </a:lnTo>
                    <a:cubicBezTo>
                      <a:pt x="1863709" y="0"/>
                      <a:pt x="1885163" y="8887"/>
                      <a:pt x="1900981" y="24705"/>
                    </a:cubicBezTo>
                    <a:cubicBezTo>
                      <a:pt x="1916799" y="40523"/>
                      <a:pt x="1925686" y="61977"/>
                      <a:pt x="1925686" y="84347"/>
                    </a:cubicBezTo>
                    <a:lnTo>
                      <a:pt x="1925686" y="1297413"/>
                    </a:lnTo>
                    <a:cubicBezTo>
                      <a:pt x="1925686" y="1343997"/>
                      <a:pt x="1887923" y="1381760"/>
                      <a:pt x="1841339" y="1381760"/>
                    </a:cubicBezTo>
                    <a:lnTo>
                      <a:pt x="84347" y="1381760"/>
                    </a:lnTo>
                    <a:cubicBezTo>
                      <a:pt x="61977" y="1381760"/>
                      <a:pt x="40523" y="1372873"/>
                      <a:pt x="24705" y="1357055"/>
                    </a:cubicBezTo>
                    <a:cubicBezTo>
                      <a:pt x="8887" y="1341237"/>
                      <a:pt x="0" y="1319783"/>
                      <a:pt x="0" y="1297413"/>
                    </a:cubicBezTo>
                    <a:lnTo>
                      <a:pt x="0" y="84347"/>
                    </a:lnTo>
                    <a:cubicBezTo>
                      <a:pt x="0" y="37763"/>
                      <a:pt x="37763" y="0"/>
                      <a:pt x="84347" y="0"/>
                    </a:cubicBezTo>
                    <a:close/>
                  </a:path>
                </a:pathLst>
              </a:custGeom>
              <a:solidFill>
                <a:srgbClr val="000000">
                  <a:alpha val="0"/>
                </a:srgbClr>
              </a:solidFill>
              <a:ln w="123825">
                <a:solidFill>
                  <a:srgbClr val="C85103"/>
                </a:solidFill>
              </a:ln>
            </p:spPr>
            <p:txBody>
              <a:bodyPr/>
              <a:lstStyle/>
              <a:p>
                <a:endParaRPr lang="en-US"/>
              </a:p>
            </p:txBody>
          </p:sp>
          <p:sp>
            <p:nvSpPr>
              <p:cNvPr id="35" name="TextBox 35"/>
              <p:cNvSpPr txBox="1"/>
              <p:nvPr/>
            </p:nvSpPr>
            <p:spPr>
              <a:xfrm>
                <a:off x="0" y="9525"/>
                <a:ext cx="812800" cy="803275"/>
              </a:xfrm>
              <a:prstGeom prst="rect">
                <a:avLst/>
              </a:prstGeom>
            </p:spPr>
            <p:txBody>
              <a:bodyPr lIns="46040" tIns="46040" rIns="46040" bIns="46040" rtlCol="0" anchor="ctr"/>
              <a:lstStyle/>
              <a:p>
                <a:pPr algn="ctr">
                  <a:lnSpc>
                    <a:spcPts val="1585"/>
                  </a:lnSpc>
                </a:pPr>
                <a:endParaRPr/>
              </a:p>
            </p:txBody>
          </p:sp>
        </p:grpSp>
        <p:sp>
          <p:nvSpPr>
            <p:cNvPr id="36" name="Freeform 36"/>
            <p:cNvSpPr/>
            <p:nvPr/>
          </p:nvSpPr>
          <p:spPr>
            <a:xfrm>
              <a:off x="463056" y="456932"/>
              <a:ext cx="1102452" cy="1135485"/>
            </a:xfrm>
            <a:custGeom>
              <a:avLst/>
              <a:gdLst/>
              <a:ahLst/>
              <a:cxnLst/>
              <a:rect l="l" t="t" r="r" b="b"/>
              <a:pathLst>
                <a:path w="1102452" h="1135485">
                  <a:moveTo>
                    <a:pt x="0" y="0"/>
                  </a:moveTo>
                  <a:lnTo>
                    <a:pt x="1102452" y="0"/>
                  </a:lnTo>
                  <a:lnTo>
                    <a:pt x="1102452" y="1135485"/>
                  </a:lnTo>
                  <a:lnTo>
                    <a:pt x="0" y="11354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7" name="TextBox 37"/>
            <p:cNvSpPr txBox="1"/>
            <p:nvPr/>
          </p:nvSpPr>
          <p:spPr>
            <a:xfrm>
              <a:off x="790897" y="574133"/>
              <a:ext cx="697811" cy="706604"/>
            </a:xfrm>
            <a:prstGeom prst="rect">
              <a:avLst/>
            </a:prstGeom>
          </p:spPr>
          <p:txBody>
            <a:bodyPr lIns="0" tIns="0" rIns="0" bIns="0" rtlCol="0" anchor="t">
              <a:spAutoFit/>
            </a:bodyPr>
            <a:lstStyle/>
            <a:p>
              <a:pPr>
                <a:lnSpc>
                  <a:spcPts val="4550"/>
                </a:lnSpc>
              </a:pPr>
              <a:r>
                <a:rPr lang="en-US" sz="3500">
                  <a:solidFill>
                    <a:srgbClr val="FAF9F5"/>
                  </a:solidFill>
                  <a:latin typeface="Gagalin"/>
                </a:rPr>
                <a:t>05</a:t>
              </a:r>
            </a:p>
          </p:txBody>
        </p:sp>
        <p:sp>
          <p:nvSpPr>
            <p:cNvPr id="38" name="TextBox 38"/>
            <p:cNvSpPr txBox="1"/>
            <p:nvPr/>
          </p:nvSpPr>
          <p:spPr>
            <a:xfrm>
              <a:off x="350476" y="1912751"/>
              <a:ext cx="5542666" cy="1064393"/>
            </a:xfrm>
            <a:prstGeom prst="rect">
              <a:avLst/>
            </a:prstGeom>
          </p:spPr>
          <p:txBody>
            <a:bodyPr lIns="0" tIns="0" rIns="0" bIns="0" rtlCol="0" anchor="t">
              <a:spAutoFit/>
            </a:bodyPr>
            <a:lstStyle/>
            <a:p>
              <a:pPr>
                <a:lnSpc>
                  <a:spcPts val="3249"/>
                </a:lnSpc>
              </a:pPr>
              <a:r>
                <a:rPr lang="en-US" sz="2499">
                  <a:solidFill>
                    <a:srgbClr val="2D3456"/>
                  </a:solidFill>
                  <a:latin typeface="Roboto"/>
                </a:rPr>
                <a:t>Use  AI as a tool to develop content and resources.</a:t>
              </a:r>
            </a:p>
          </p:txBody>
        </p:sp>
      </p:grpSp>
      <p:sp>
        <p:nvSpPr>
          <p:cNvPr id="48" name="Freeform 48"/>
          <p:cNvSpPr/>
          <p:nvPr/>
        </p:nvSpPr>
        <p:spPr>
          <a:xfrm>
            <a:off x="14088575" y="8847910"/>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8" name="Freeform 58"/>
          <p:cNvSpPr/>
          <p:nvPr/>
        </p:nvSpPr>
        <p:spPr>
          <a:xfrm>
            <a:off x="-2901681" y="-3874508"/>
            <a:ext cx="5388198" cy="5266963"/>
          </a:xfrm>
          <a:custGeom>
            <a:avLst/>
            <a:gdLst/>
            <a:ahLst/>
            <a:cxnLst/>
            <a:rect l="l" t="t" r="r" b="b"/>
            <a:pathLst>
              <a:path w="5388198" h="5266963">
                <a:moveTo>
                  <a:pt x="0" y="0"/>
                </a:moveTo>
                <a:lnTo>
                  <a:pt x="5388198" y="0"/>
                </a:lnTo>
                <a:lnTo>
                  <a:pt x="5388198" y="5266963"/>
                </a:lnTo>
                <a:lnTo>
                  <a:pt x="0" y="52669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9" name="Freeform 59"/>
          <p:cNvSpPr/>
          <p:nvPr/>
        </p:nvSpPr>
        <p:spPr>
          <a:xfrm rot="1288178">
            <a:off x="15176927" y="858629"/>
            <a:ext cx="1980294" cy="1350201"/>
          </a:xfrm>
          <a:custGeom>
            <a:avLst/>
            <a:gdLst/>
            <a:ahLst/>
            <a:cxnLst/>
            <a:rect l="l" t="t" r="r" b="b"/>
            <a:pathLst>
              <a:path w="1980294" h="1350201">
                <a:moveTo>
                  <a:pt x="0" y="0"/>
                </a:moveTo>
                <a:lnTo>
                  <a:pt x="1980294" y="0"/>
                </a:lnTo>
                <a:lnTo>
                  <a:pt x="1980294" y="1350200"/>
                </a:lnTo>
                <a:lnTo>
                  <a:pt x="0" y="13502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0" name="Freeform 60"/>
          <p:cNvSpPr/>
          <p:nvPr/>
        </p:nvSpPr>
        <p:spPr>
          <a:xfrm>
            <a:off x="613535" y="8847910"/>
            <a:ext cx="1597977" cy="1112773"/>
          </a:xfrm>
          <a:custGeom>
            <a:avLst/>
            <a:gdLst/>
            <a:ahLst/>
            <a:cxnLst/>
            <a:rect l="l" t="t" r="r" b="b"/>
            <a:pathLst>
              <a:path w="1597977" h="1112773">
                <a:moveTo>
                  <a:pt x="0" y="0"/>
                </a:moveTo>
                <a:lnTo>
                  <a:pt x="1597977" y="0"/>
                </a:lnTo>
                <a:lnTo>
                  <a:pt x="1597977" y="1112772"/>
                </a:lnTo>
                <a:lnTo>
                  <a:pt x="0" y="11127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61" name="Group 20">
            <a:extLst>
              <a:ext uri="{FF2B5EF4-FFF2-40B4-BE49-F238E27FC236}">
                <a16:creationId xmlns:a16="http://schemas.microsoft.com/office/drawing/2014/main" id="{AEB81187-59E7-5EA7-F92F-6279713424D2}"/>
              </a:ext>
            </a:extLst>
          </p:cNvPr>
          <p:cNvGrpSpPr/>
          <p:nvPr/>
        </p:nvGrpSpPr>
        <p:grpSpPr>
          <a:xfrm>
            <a:off x="11786787" y="2703920"/>
            <a:ext cx="4681114" cy="3358894"/>
            <a:chOff x="0" y="0"/>
            <a:chExt cx="6241485" cy="4478526"/>
          </a:xfrm>
        </p:grpSpPr>
        <p:grpSp>
          <p:nvGrpSpPr>
            <p:cNvPr id="62" name="Group 21">
              <a:extLst>
                <a:ext uri="{FF2B5EF4-FFF2-40B4-BE49-F238E27FC236}">
                  <a16:creationId xmlns:a16="http://schemas.microsoft.com/office/drawing/2014/main" id="{E75BA816-B356-73CE-A4BE-F56236A6390D}"/>
                </a:ext>
              </a:extLst>
            </p:cNvPr>
            <p:cNvGrpSpPr>
              <a:grpSpLocks noChangeAspect="1"/>
            </p:cNvGrpSpPr>
            <p:nvPr/>
          </p:nvGrpSpPr>
          <p:grpSpPr>
            <a:xfrm>
              <a:off x="0" y="115100"/>
              <a:ext cx="6241485" cy="4146876"/>
              <a:chOff x="0" y="0"/>
              <a:chExt cx="6365240" cy="4229100"/>
            </a:xfrm>
          </p:grpSpPr>
          <p:sp>
            <p:nvSpPr>
              <p:cNvPr id="69" name="Freeform 22">
                <a:extLst>
                  <a:ext uri="{FF2B5EF4-FFF2-40B4-BE49-F238E27FC236}">
                    <a16:creationId xmlns:a16="http://schemas.microsoft.com/office/drawing/2014/main" id="{34C13E69-A5CC-E6CF-5CE0-6EBF94BA101C}"/>
                  </a:ext>
                </a:extLst>
              </p:cNvPr>
              <p:cNvSpPr/>
              <p:nvPr/>
            </p:nvSpPr>
            <p:spPr>
              <a:xfrm>
                <a:off x="0" y="0"/>
                <a:ext cx="6365240" cy="4229100"/>
              </a:xfrm>
              <a:custGeom>
                <a:avLst/>
                <a:gdLst/>
                <a:ahLst/>
                <a:cxnLst/>
                <a:rect l="l" t="t" r="r" b="b"/>
                <a:pathLst>
                  <a:path w="6365240" h="4229100">
                    <a:moveTo>
                      <a:pt x="5951220" y="4229100"/>
                    </a:moveTo>
                    <a:lnTo>
                      <a:pt x="414020" y="4229100"/>
                    </a:lnTo>
                    <a:cubicBezTo>
                      <a:pt x="185420" y="4229100"/>
                      <a:pt x="0" y="4043680"/>
                      <a:pt x="0" y="3816350"/>
                    </a:cubicBezTo>
                    <a:lnTo>
                      <a:pt x="0" y="414020"/>
                    </a:lnTo>
                    <a:cubicBezTo>
                      <a:pt x="0" y="185420"/>
                      <a:pt x="185420" y="0"/>
                      <a:pt x="414020" y="0"/>
                    </a:cubicBezTo>
                    <a:lnTo>
                      <a:pt x="5951220" y="0"/>
                    </a:lnTo>
                    <a:cubicBezTo>
                      <a:pt x="6179820" y="0"/>
                      <a:pt x="6365240" y="185420"/>
                      <a:pt x="6365240" y="414020"/>
                    </a:cubicBezTo>
                    <a:lnTo>
                      <a:pt x="6365240" y="3816350"/>
                    </a:lnTo>
                    <a:cubicBezTo>
                      <a:pt x="6365240" y="4043680"/>
                      <a:pt x="6179820" y="4229100"/>
                      <a:pt x="5951220" y="4229100"/>
                    </a:cubicBezTo>
                    <a:close/>
                  </a:path>
                </a:pathLst>
              </a:custGeom>
              <a:blipFill>
                <a:blip r:embed="rId4"/>
                <a:stretch>
                  <a:fillRect t="-39857" b="-39857"/>
                </a:stretch>
              </a:blipFill>
            </p:spPr>
            <p:txBody>
              <a:bodyPr/>
              <a:lstStyle/>
              <a:p>
                <a:endParaRPr lang="en-US"/>
              </a:p>
            </p:txBody>
          </p:sp>
        </p:grpSp>
        <p:grpSp>
          <p:nvGrpSpPr>
            <p:cNvPr id="63" name="Group 23">
              <a:extLst>
                <a:ext uri="{FF2B5EF4-FFF2-40B4-BE49-F238E27FC236}">
                  <a16:creationId xmlns:a16="http://schemas.microsoft.com/office/drawing/2014/main" id="{12D3768C-9E51-E910-DAE6-ABA9D012B0ED}"/>
                </a:ext>
              </a:extLst>
            </p:cNvPr>
            <p:cNvGrpSpPr/>
            <p:nvPr/>
          </p:nvGrpSpPr>
          <p:grpSpPr>
            <a:xfrm>
              <a:off x="0" y="0"/>
              <a:ext cx="6241485" cy="4478526"/>
              <a:chOff x="0" y="0"/>
              <a:chExt cx="1925686" cy="1381760"/>
            </a:xfrm>
          </p:grpSpPr>
          <p:sp>
            <p:nvSpPr>
              <p:cNvPr id="67" name="Freeform 24">
                <a:extLst>
                  <a:ext uri="{FF2B5EF4-FFF2-40B4-BE49-F238E27FC236}">
                    <a16:creationId xmlns:a16="http://schemas.microsoft.com/office/drawing/2014/main" id="{7EB39DEC-D82C-AC91-27A9-33A17BA010C0}"/>
                  </a:ext>
                </a:extLst>
              </p:cNvPr>
              <p:cNvSpPr/>
              <p:nvPr/>
            </p:nvSpPr>
            <p:spPr>
              <a:xfrm>
                <a:off x="0" y="0"/>
                <a:ext cx="1925686" cy="1381760"/>
              </a:xfrm>
              <a:custGeom>
                <a:avLst/>
                <a:gdLst/>
                <a:ahLst/>
                <a:cxnLst/>
                <a:rect l="l" t="t" r="r" b="b"/>
                <a:pathLst>
                  <a:path w="1925686" h="1381760">
                    <a:moveTo>
                      <a:pt x="84347" y="0"/>
                    </a:moveTo>
                    <a:lnTo>
                      <a:pt x="1841339" y="0"/>
                    </a:lnTo>
                    <a:cubicBezTo>
                      <a:pt x="1863709" y="0"/>
                      <a:pt x="1885163" y="8887"/>
                      <a:pt x="1900981" y="24705"/>
                    </a:cubicBezTo>
                    <a:cubicBezTo>
                      <a:pt x="1916799" y="40523"/>
                      <a:pt x="1925686" y="61977"/>
                      <a:pt x="1925686" y="84347"/>
                    </a:cubicBezTo>
                    <a:lnTo>
                      <a:pt x="1925686" y="1297413"/>
                    </a:lnTo>
                    <a:cubicBezTo>
                      <a:pt x="1925686" y="1343997"/>
                      <a:pt x="1887923" y="1381760"/>
                      <a:pt x="1841339" y="1381760"/>
                    </a:cubicBezTo>
                    <a:lnTo>
                      <a:pt x="84347" y="1381760"/>
                    </a:lnTo>
                    <a:cubicBezTo>
                      <a:pt x="61977" y="1381760"/>
                      <a:pt x="40523" y="1372873"/>
                      <a:pt x="24705" y="1357055"/>
                    </a:cubicBezTo>
                    <a:cubicBezTo>
                      <a:pt x="8887" y="1341237"/>
                      <a:pt x="0" y="1319783"/>
                      <a:pt x="0" y="1297413"/>
                    </a:cubicBezTo>
                    <a:lnTo>
                      <a:pt x="0" y="84347"/>
                    </a:lnTo>
                    <a:cubicBezTo>
                      <a:pt x="0" y="37763"/>
                      <a:pt x="37763" y="0"/>
                      <a:pt x="84347" y="0"/>
                    </a:cubicBezTo>
                    <a:close/>
                  </a:path>
                </a:pathLst>
              </a:custGeom>
              <a:solidFill>
                <a:srgbClr val="000000">
                  <a:alpha val="0"/>
                </a:srgbClr>
              </a:solidFill>
              <a:ln w="123825">
                <a:solidFill>
                  <a:srgbClr val="C85103"/>
                </a:solidFill>
              </a:ln>
            </p:spPr>
            <p:txBody>
              <a:bodyPr/>
              <a:lstStyle/>
              <a:p>
                <a:endParaRPr lang="en-US"/>
              </a:p>
            </p:txBody>
          </p:sp>
          <p:sp>
            <p:nvSpPr>
              <p:cNvPr id="68" name="TextBox 25">
                <a:extLst>
                  <a:ext uri="{FF2B5EF4-FFF2-40B4-BE49-F238E27FC236}">
                    <a16:creationId xmlns:a16="http://schemas.microsoft.com/office/drawing/2014/main" id="{388C6BDD-9972-5529-D03F-381DAC74E5E3}"/>
                  </a:ext>
                </a:extLst>
              </p:cNvPr>
              <p:cNvSpPr txBox="1"/>
              <p:nvPr/>
            </p:nvSpPr>
            <p:spPr>
              <a:xfrm>
                <a:off x="0" y="9525"/>
                <a:ext cx="812800" cy="803275"/>
              </a:xfrm>
              <a:prstGeom prst="rect">
                <a:avLst/>
              </a:prstGeom>
            </p:spPr>
            <p:txBody>
              <a:bodyPr lIns="46040" tIns="46040" rIns="46040" bIns="46040" rtlCol="0" anchor="ctr"/>
              <a:lstStyle/>
              <a:p>
                <a:pPr algn="ctr">
                  <a:lnSpc>
                    <a:spcPts val="1585"/>
                  </a:lnSpc>
                </a:pPr>
                <a:endParaRPr/>
              </a:p>
            </p:txBody>
          </p:sp>
        </p:grpSp>
        <p:sp>
          <p:nvSpPr>
            <p:cNvPr id="64" name="Freeform 26">
              <a:extLst>
                <a:ext uri="{FF2B5EF4-FFF2-40B4-BE49-F238E27FC236}">
                  <a16:creationId xmlns:a16="http://schemas.microsoft.com/office/drawing/2014/main" id="{EE21E30D-DAA3-0B91-0C55-459394210703}"/>
                </a:ext>
              </a:extLst>
            </p:cNvPr>
            <p:cNvSpPr/>
            <p:nvPr/>
          </p:nvSpPr>
          <p:spPr>
            <a:xfrm>
              <a:off x="463056" y="456932"/>
              <a:ext cx="1102452" cy="1135485"/>
            </a:xfrm>
            <a:custGeom>
              <a:avLst/>
              <a:gdLst/>
              <a:ahLst/>
              <a:cxnLst/>
              <a:rect l="l" t="t" r="r" b="b"/>
              <a:pathLst>
                <a:path w="1102452" h="1135485">
                  <a:moveTo>
                    <a:pt x="0" y="0"/>
                  </a:moveTo>
                  <a:lnTo>
                    <a:pt x="1102452" y="0"/>
                  </a:lnTo>
                  <a:lnTo>
                    <a:pt x="1102452" y="1135485"/>
                  </a:lnTo>
                  <a:lnTo>
                    <a:pt x="0" y="11354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5" name="TextBox 27">
              <a:extLst>
                <a:ext uri="{FF2B5EF4-FFF2-40B4-BE49-F238E27FC236}">
                  <a16:creationId xmlns:a16="http://schemas.microsoft.com/office/drawing/2014/main" id="{CCD86512-1CFA-B186-FD06-F460B38AF29D}"/>
                </a:ext>
              </a:extLst>
            </p:cNvPr>
            <p:cNvSpPr txBox="1"/>
            <p:nvPr/>
          </p:nvSpPr>
          <p:spPr>
            <a:xfrm>
              <a:off x="790897" y="574134"/>
              <a:ext cx="697810" cy="740833"/>
            </a:xfrm>
            <a:prstGeom prst="rect">
              <a:avLst/>
            </a:prstGeom>
          </p:spPr>
          <p:txBody>
            <a:bodyPr lIns="0" tIns="0" rIns="0" bIns="0" rtlCol="0" anchor="t">
              <a:spAutoFit/>
            </a:bodyPr>
            <a:lstStyle/>
            <a:p>
              <a:pPr>
                <a:lnSpc>
                  <a:spcPts val="4550"/>
                </a:lnSpc>
              </a:pPr>
              <a:r>
                <a:rPr lang="en-US" sz="3500">
                  <a:solidFill>
                    <a:srgbClr val="FAF9F5"/>
                  </a:solidFill>
                  <a:latin typeface="Gagalin"/>
                </a:rPr>
                <a:t>03</a:t>
              </a:r>
            </a:p>
          </p:txBody>
        </p:sp>
        <p:sp>
          <p:nvSpPr>
            <p:cNvPr id="66" name="TextBox 28">
              <a:extLst>
                <a:ext uri="{FF2B5EF4-FFF2-40B4-BE49-F238E27FC236}">
                  <a16:creationId xmlns:a16="http://schemas.microsoft.com/office/drawing/2014/main" id="{B48B9DC2-FA2B-6F50-5F13-638E3059743F}"/>
                </a:ext>
              </a:extLst>
            </p:cNvPr>
            <p:cNvSpPr txBox="1"/>
            <p:nvPr/>
          </p:nvSpPr>
          <p:spPr>
            <a:xfrm>
              <a:off x="698819" y="1956294"/>
              <a:ext cx="5542666" cy="1064393"/>
            </a:xfrm>
            <a:prstGeom prst="rect">
              <a:avLst/>
            </a:prstGeom>
          </p:spPr>
          <p:txBody>
            <a:bodyPr lIns="0" tIns="0" rIns="0" bIns="0" rtlCol="0" anchor="t">
              <a:spAutoFit/>
            </a:bodyPr>
            <a:lstStyle/>
            <a:p>
              <a:pPr>
                <a:lnSpc>
                  <a:spcPts val="3249"/>
                </a:lnSpc>
              </a:pPr>
              <a:r>
                <a:rPr lang="en-US" sz="2499">
                  <a:solidFill>
                    <a:srgbClr val="2D3456"/>
                  </a:solidFill>
                  <a:latin typeface="Roboto"/>
                </a:rPr>
                <a:t>Help students use AI appropriately. </a:t>
              </a:r>
            </a:p>
          </p:txBody>
        </p:sp>
      </p:gr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64947" cy="10287000"/>
            <a:chOff x="0" y="0"/>
            <a:chExt cx="2361138" cy="2709333"/>
          </a:xfrm>
        </p:grpSpPr>
        <p:sp>
          <p:nvSpPr>
            <p:cNvPr id="3" name="Freeform 3"/>
            <p:cNvSpPr/>
            <p:nvPr/>
          </p:nvSpPr>
          <p:spPr>
            <a:xfrm>
              <a:off x="0" y="0"/>
              <a:ext cx="2361138" cy="2709333"/>
            </a:xfrm>
            <a:custGeom>
              <a:avLst/>
              <a:gdLst/>
              <a:ahLst/>
              <a:cxnLst/>
              <a:rect l="l" t="t" r="r" b="b"/>
              <a:pathLst>
                <a:path w="2361138" h="2709333">
                  <a:moveTo>
                    <a:pt x="0" y="0"/>
                  </a:moveTo>
                  <a:lnTo>
                    <a:pt x="2361138" y="0"/>
                  </a:lnTo>
                  <a:lnTo>
                    <a:pt x="2361138" y="2709333"/>
                  </a:lnTo>
                  <a:lnTo>
                    <a:pt x="0" y="2709333"/>
                  </a:lnTo>
                  <a:lnTo>
                    <a:pt x="0" y="0"/>
                  </a:lnTo>
                </a:path>
              </a:pathLst>
            </a:custGeom>
            <a:solidFill>
              <a:srgbClr val="2D3456"/>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sp>
        <p:nvSpPr>
          <p:cNvPr id="5" name="Freeform 5"/>
          <p:cNvSpPr/>
          <p:nvPr/>
        </p:nvSpPr>
        <p:spPr>
          <a:xfrm>
            <a:off x="5850969" y="128320"/>
            <a:ext cx="2357282" cy="2185844"/>
          </a:xfrm>
          <a:custGeom>
            <a:avLst/>
            <a:gdLst/>
            <a:ahLst/>
            <a:cxnLst/>
            <a:rect l="l" t="t" r="r" b="b"/>
            <a:pathLst>
              <a:path w="2357282" h="2185844">
                <a:moveTo>
                  <a:pt x="0" y="0"/>
                </a:moveTo>
                <a:lnTo>
                  <a:pt x="2357283" y="0"/>
                </a:lnTo>
                <a:lnTo>
                  <a:pt x="2357283" y="2185844"/>
                </a:lnTo>
                <a:lnTo>
                  <a:pt x="0" y="2185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211766" y="7583702"/>
            <a:ext cx="2200239" cy="2164235"/>
          </a:xfrm>
          <a:custGeom>
            <a:avLst/>
            <a:gdLst/>
            <a:ahLst/>
            <a:cxnLst/>
            <a:rect l="l" t="t" r="r" b="b"/>
            <a:pathLst>
              <a:path w="2200239" h="2164235">
                <a:moveTo>
                  <a:pt x="0" y="0"/>
                </a:moveTo>
                <a:lnTo>
                  <a:pt x="2200239" y="0"/>
                </a:lnTo>
                <a:lnTo>
                  <a:pt x="2200239" y="2164235"/>
                </a:lnTo>
                <a:lnTo>
                  <a:pt x="0" y="21642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76597" y="2808462"/>
            <a:ext cx="2582045" cy="2959905"/>
          </a:xfrm>
          <a:custGeom>
            <a:avLst/>
            <a:gdLst/>
            <a:ahLst/>
            <a:cxnLst/>
            <a:rect l="l" t="t" r="r" b="b"/>
            <a:pathLst>
              <a:path w="2582045" h="2959905">
                <a:moveTo>
                  <a:pt x="0" y="0"/>
                </a:moveTo>
                <a:lnTo>
                  <a:pt x="2582045" y="0"/>
                </a:lnTo>
                <a:lnTo>
                  <a:pt x="2582045" y="2959906"/>
                </a:lnTo>
                <a:lnTo>
                  <a:pt x="0" y="29599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863893" y="7599583"/>
            <a:ext cx="2131159" cy="2531614"/>
          </a:xfrm>
          <a:custGeom>
            <a:avLst/>
            <a:gdLst/>
            <a:ahLst/>
            <a:cxnLst/>
            <a:rect l="l" t="t" r="r" b="b"/>
            <a:pathLst>
              <a:path w="2131159" h="2531614">
                <a:moveTo>
                  <a:pt x="0" y="0"/>
                </a:moveTo>
                <a:lnTo>
                  <a:pt x="2131159" y="0"/>
                </a:lnTo>
                <a:lnTo>
                  <a:pt x="2131159" y="2531614"/>
                </a:lnTo>
                <a:lnTo>
                  <a:pt x="0" y="25316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2995052" y="612844"/>
            <a:ext cx="2415972" cy="2615717"/>
          </a:xfrm>
          <a:custGeom>
            <a:avLst/>
            <a:gdLst/>
            <a:ahLst/>
            <a:cxnLst/>
            <a:rect l="l" t="t" r="r" b="b"/>
            <a:pathLst>
              <a:path w="2415972" h="2615717">
                <a:moveTo>
                  <a:pt x="0" y="0"/>
                </a:moveTo>
                <a:lnTo>
                  <a:pt x="2415972" y="0"/>
                </a:lnTo>
                <a:lnTo>
                  <a:pt x="2415972" y="2615717"/>
                </a:lnTo>
                <a:lnTo>
                  <a:pt x="0" y="26157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677183" y="4985652"/>
            <a:ext cx="2158353" cy="2369450"/>
          </a:xfrm>
          <a:custGeom>
            <a:avLst/>
            <a:gdLst/>
            <a:ahLst/>
            <a:cxnLst/>
            <a:rect l="l" t="t" r="r" b="b"/>
            <a:pathLst>
              <a:path w="2158353" h="2369450">
                <a:moveTo>
                  <a:pt x="0" y="0"/>
                </a:moveTo>
                <a:lnTo>
                  <a:pt x="2158353" y="0"/>
                </a:lnTo>
                <a:lnTo>
                  <a:pt x="2158353" y="2369450"/>
                </a:lnTo>
                <a:lnTo>
                  <a:pt x="0" y="23694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6327087" y="2578117"/>
            <a:ext cx="1791472" cy="2156039"/>
          </a:xfrm>
          <a:custGeom>
            <a:avLst/>
            <a:gdLst/>
            <a:ahLst/>
            <a:cxnLst/>
            <a:rect l="l" t="t" r="r" b="b"/>
            <a:pathLst>
              <a:path w="1791472" h="2156039">
                <a:moveTo>
                  <a:pt x="0" y="0"/>
                </a:moveTo>
                <a:lnTo>
                  <a:pt x="1791472" y="0"/>
                </a:lnTo>
                <a:lnTo>
                  <a:pt x="1791472" y="2156039"/>
                </a:lnTo>
                <a:lnTo>
                  <a:pt x="0" y="21560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6623035" y="5283663"/>
            <a:ext cx="1788970" cy="2071439"/>
          </a:xfrm>
          <a:custGeom>
            <a:avLst/>
            <a:gdLst/>
            <a:ahLst/>
            <a:cxnLst/>
            <a:rect l="l" t="t" r="r" b="b"/>
            <a:pathLst>
              <a:path w="1788970" h="2071439">
                <a:moveTo>
                  <a:pt x="0" y="0"/>
                </a:moveTo>
                <a:lnTo>
                  <a:pt x="1788970" y="0"/>
                </a:lnTo>
                <a:lnTo>
                  <a:pt x="1788970" y="2071439"/>
                </a:lnTo>
                <a:lnTo>
                  <a:pt x="0" y="207143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a:off x="0" y="453667"/>
            <a:ext cx="2920897" cy="2354795"/>
          </a:xfrm>
          <a:custGeom>
            <a:avLst/>
            <a:gdLst/>
            <a:ahLst/>
            <a:cxnLst/>
            <a:rect l="l" t="t" r="r" b="b"/>
            <a:pathLst>
              <a:path w="2920897" h="2354795">
                <a:moveTo>
                  <a:pt x="0" y="0"/>
                </a:moveTo>
                <a:lnTo>
                  <a:pt x="2920897" y="0"/>
                </a:lnTo>
                <a:lnTo>
                  <a:pt x="2920897" y="2354795"/>
                </a:lnTo>
                <a:lnTo>
                  <a:pt x="0" y="23547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Freeform 14"/>
          <p:cNvSpPr/>
          <p:nvPr/>
        </p:nvSpPr>
        <p:spPr>
          <a:xfrm>
            <a:off x="3319656" y="7583702"/>
            <a:ext cx="2325736" cy="2355717"/>
          </a:xfrm>
          <a:custGeom>
            <a:avLst/>
            <a:gdLst/>
            <a:ahLst/>
            <a:cxnLst/>
            <a:rect l="l" t="t" r="r" b="b"/>
            <a:pathLst>
              <a:path w="2325736" h="2355717">
                <a:moveTo>
                  <a:pt x="0" y="0"/>
                </a:moveTo>
                <a:lnTo>
                  <a:pt x="2325736" y="0"/>
                </a:lnTo>
                <a:lnTo>
                  <a:pt x="2325736" y="2355718"/>
                </a:lnTo>
                <a:lnTo>
                  <a:pt x="0" y="235571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Freeform 15"/>
          <p:cNvSpPr/>
          <p:nvPr/>
        </p:nvSpPr>
        <p:spPr>
          <a:xfrm>
            <a:off x="3856215" y="4259614"/>
            <a:ext cx="1994754" cy="2493443"/>
          </a:xfrm>
          <a:custGeom>
            <a:avLst/>
            <a:gdLst/>
            <a:ahLst/>
            <a:cxnLst/>
            <a:rect l="l" t="t" r="r" b="b"/>
            <a:pathLst>
              <a:path w="1994754" h="2493443">
                <a:moveTo>
                  <a:pt x="0" y="0"/>
                </a:moveTo>
                <a:lnTo>
                  <a:pt x="1994754" y="0"/>
                </a:lnTo>
                <a:lnTo>
                  <a:pt x="1994754" y="2493443"/>
                </a:lnTo>
                <a:lnTo>
                  <a:pt x="0" y="249344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6" name="TextBox 16"/>
          <p:cNvSpPr txBox="1"/>
          <p:nvPr/>
        </p:nvSpPr>
        <p:spPr>
          <a:xfrm>
            <a:off x="9557148" y="433788"/>
            <a:ext cx="7638626" cy="2769989"/>
          </a:xfrm>
          <a:prstGeom prst="rect">
            <a:avLst/>
          </a:prstGeom>
        </p:spPr>
        <p:txBody>
          <a:bodyPr lIns="0" tIns="0" rIns="0" bIns="0" rtlCol="0" anchor="t">
            <a:spAutoFit/>
          </a:bodyPr>
          <a:lstStyle/>
          <a:p>
            <a:pPr marL="0" lvl="0" indent="0" algn="l">
              <a:lnSpc>
                <a:spcPts val="10800"/>
              </a:lnSpc>
              <a:spcBef>
                <a:spcPct val="0"/>
              </a:spcBef>
            </a:pPr>
            <a:r>
              <a:rPr lang="en-US" sz="9000">
                <a:solidFill>
                  <a:srgbClr val="2D3456"/>
                </a:solidFill>
                <a:latin typeface="Gagalin"/>
              </a:rPr>
              <a:t>Discussion Question</a:t>
            </a:r>
          </a:p>
        </p:txBody>
      </p:sp>
      <p:sp>
        <p:nvSpPr>
          <p:cNvPr id="17" name="TextBox 17"/>
          <p:cNvSpPr txBox="1"/>
          <p:nvPr/>
        </p:nvSpPr>
        <p:spPr>
          <a:xfrm>
            <a:off x="9840565" y="3998956"/>
            <a:ext cx="6828175" cy="1144544"/>
          </a:xfrm>
          <a:prstGeom prst="rect">
            <a:avLst/>
          </a:prstGeom>
        </p:spPr>
        <p:txBody>
          <a:bodyPr wrap="square" lIns="0" tIns="0" rIns="0" bIns="0" rtlCol="0" anchor="t">
            <a:spAutoFit/>
          </a:bodyPr>
          <a:lstStyle/>
          <a:p>
            <a:pPr>
              <a:lnSpc>
                <a:spcPts val="4550"/>
              </a:lnSpc>
            </a:pPr>
            <a:r>
              <a:rPr lang="en-US" sz="3500">
                <a:solidFill>
                  <a:srgbClr val="2D3456"/>
                </a:solidFill>
                <a:latin typeface="Roboto"/>
              </a:rPr>
              <a:t>How will/do you recognize that use of AI?</a:t>
            </a:r>
          </a:p>
        </p:txBody>
      </p:sp>
      <p:sp>
        <p:nvSpPr>
          <p:cNvPr id="20" name="Freeform 20"/>
          <p:cNvSpPr/>
          <p:nvPr/>
        </p:nvSpPr>
        <p:spPr>
          <a:xfrm>
            <a:off x="16668740" y="7549931"/>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D815E99C-D3C8-8A1B-5F25-828EC5BC6C57}"/>
              </a:ext>
            </a:extLst>
          </p:cNvPr>
          <p:cNvSpPr txBox="1"/>
          <p:nvPr/>
        </p:nvSpPr>
        <p:spPr>
          <a:xfrm>
            <a:off x="11554512" y="5533995"/>
            <a:ext cx="4000500" cy="2015936"/>
          </a:xfrm>
          <a:prstGeom prst="rect">
            <a:avLst/>
          </a:prstGeom>
          <a:noFill/>
        </p:spPr>
        <p:txBody>
          <a:bodyPr wrap="square" rtlCol="0">
            <a:spAutoFit/>
          </a:bodyPr>
          <a:lstStyle/>
          <a:p>
            <a:pPr algn="ctr"/>
            <a:r>
              <a:rPr lang="en-US" sz="12500">
                <a:solidFill>
                  <a:schemeClr val="accent2"/>
                </a:solidFill>
                <a:latin typeface="Ink Free" panose="03080402000500000000" pitchFamily="66" charset="0"/>
              </a:rPr>
              <a:t>?</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57500" y="8797067"/>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11383793" y="956991"/>
            <a:ext cx="6904207" cy="9330009"/>
          </a:xfrm>
          <a:custGeom>
            <a:avLst/>
            <a:gdLst/>
            <a:ahLst/>
            <a:cxnLst/>
            <a:rect l="l" t="t" r="r" b="b"/>
            <a:pathLst>
              <a:path w="6904207" h="9330009">
                <a:moveTo>
                  <a:pt x="0" y="0"/>
                </a:moveTo>
                <a:lnTo>
                  <a:pt x="6904206" y="0"/>
                </a:lnTo>
                <a:lnTo>
                  <a:pt x="6904206" y="9330009"/>
                </a:lnTo>
                <a:lnTo>
                  <a:pt x="0" y="93300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15447369" y="-3292289"/>
            <a:ext cx="5388198" cy="5266963"/>
          </a:xfrm>
          <a:custGeom>
            <a:avLst/>
            <a:gdLst/>
            <a:ahLst/>
            <a:cxnLst/>
            <a:rect l="l" t="t" r="r" b="b"/>
            <a:pathLst>
              <a:path w="5388198" h="5266963">
                <a:moveTo>
                  <a:pt x="0" y="0"/>
                </a:moveTo>
                <a:lnTo>
                  <a:pt x="5388198" y="0"/>
                </a:lnTo>
                <a:lnTo>
                  <a:pt x="5388198" y="5266963"/>
                </a:lnTo>
                <a:lnTo>
                  <a:pt x="0" y="52669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TextBox 5"/>
          <p:cNvSpPr txBox="1"/>
          <p:nvPr/>
        </p:nvSpPr>
        <p:spPr>
          <a:xfrm>
            <a:off x="1028700" y="1019175"/>
            <a:ext cx="11010900" cy="1384995"/>
          </a:xfrm>
          <a:prstGeom prst="rect">
            <a:avLst/>
          </a:prstGeom>
        </p:spPr>
        <p:txBody>
          <a:bodyPr wrap="square" lIns="0" tIns="0" rIns="0" bIns="0" rtlCol="0" anchor="t">
            <a:spAutoFit/>
          </a:bodyPr>
          <a:lstStyle/>
          <a:p>
            <a:pPr marL="0" lvl="0" indent="0" algn="l">
              <a:lnSpc>
                <a:spcPts val="10800"/>
              </a:lnSpc>
              <a:spcBef>
                <a:spcPct val="0"/>
              </a:spcBef>
            </a:pPr>
            <a:r>
              <a:rPr lang="en-US" sz="9000">
                <a:solidFill>
                  <a:srgbClr val="2D3456"/>
                </a:solidFill>
                <a:latin typeface="Gagalin"/>
              </a:rPr>
              <a:t>Recognizing Use of AI</a:t>
            </a:r>
          </a:p>
        </p:txBody>
      </p:sp>
      <p:sp>
        <p:nvSpPr>
          <p:cNvPr id="7" name="TextBox 7"/>
          <p:cNvSpPr txBox="1"/>
          <p:nvPr/>
        </p:nvSpPr>
        <p:spPr>
          <a:xfrm>
            <a:off x="844281" y="3696467"/>
            <a:ext cx="9918969" cy="3270126"/>
          </a:xfrm>
          <a:prstGeom prst="rect">
            <a:avLst/>
          </a:prstGeom>
        </p:spPr>
        <p:txBody>
          <a:bodyPr wrap="square" lIns="0" tIns="0" rIns="0" bIns="0" rtlCol="0" anchor="t">
            <a:spAutoFit/>
          </a:bodyPr>
          <a:lstStyle/>
          <a:p>
            <a:pPr marL="647697" lvl="1" indent="-323848">
              <a:lnSpc>
                <a:spcPts val="4199"/>
              </a:lnSpc>
              <a:spcAft>
                <a:spcPts val="1200"/>
              </a:spcAft>
              <a:buFont typeface="Arial"/>
              <a:buChar char="•"/>
            </a:pPr>
            <a:r>
              <a:rPr lang="en-US" sz="2999">
                <a:solidFill>
                  <a:srgbClr val="2D3456"/>
                </a:solidFill>
                <a:latin typeface="Roboto"/>
              </a:rPr>
              <a:t>Writing is far better than the original sample provided</a:t>
            </a:r>
          </a:p>
          <a:p>
            <a:pPr marL="647697" lvl="1" indent="-323848">
              <a:lnSpc>
                <a:spcPts val="4199"/>
              </a:lnSpc>
              <a:spcAft>
                <a:spcPts val="1200"/>
              </a:spcAft>
              <a:buFont typeface="Arial"/>
              <a:buChar char="•"/>
            </a:pPr>
            <a:r>
              <a:rPr lang="en-US" sz="2999">
                <a:solidFill>
                  <a:srgbClr val="2D3456"/>
                </a:solidFill>
                <a:latin typeface="Roboto"/>
              </a:rPr>
              <a:t>Sources do not match the citation</a:t>
            </a:r>
          </a:p>
          <a:p>
            <a:pPr marL="647697" lvl="1" indent="-323848">
              <a:lnSpc>
                <a:spcPts val="4199"/>
              </a:lnSpc>
              <a:spcAft>
                <a:spcPts val="1200"/>
              </a:spcAft>
              <a:buFont typeface="Arial"/>
              <a:buChar char="•"/>
            </a:pPr>
            <a:r>
              <a:rPr lang="en-US" sz="2999">
                <a:solidFill>
                  <a:srgbClr val="2D3456"/>
                </a:solidFill>
                <a:latin typeface="Roboto"/>
              </a:rPr>
              <a:t>Consistency and repetition</a:t>
            </a:r>
          </a:p>
          <a:p>
            <a:pPr marL="647697" lvl="1" indent="-323848">
              <a:lnSpc>
                <a:spcPts val="4199"/>
              </a:lnSpc>
              <a:spcAft>
                <a:spcPts val="1200"/>
              </a:spcAft>
              <a:buFont typeface="Arial"/>
              <a:buChar char="•"/>
            </a:pPr>
            <a:r>
              <a:rPr lang="en-US" sz="2999">
                <a:solidFill>
                  <a:srgbClr val="2D3456"/>
                </a:solidFill>
                <a:latin typeface="Roboto"/>
              </a:rPr>
              <a:t>Discussion and </a:t>
            </a:r>
            <a:r>
              <a:rPr lang="en-US" sz="2999" err="1">
                <a:solidFill>
                  <a:srgbClr val="2D3456"/>
                </a:solidFill>
                <a:latin typeface="Roboto"/>
              </a:rPr>
              <a:t>behaviour</a:t>
            </a:r>
            <a:endParaRPr lang="en-US" sz="2999">
              <a:solidFill>
                <a:srgbClr val="2D3456"/>
              </a:solidFill>
              <a:latin typeface="Roboto"/>
            </a:endParaRPr>
          </a:p>
          <a:p>
            <a:pPr marL="647697" lvl="1" indent="-323848">
              <a:lnSpc>
                <a:spcPts val="4199"/>
              </a:lnSpc>
              <a:spcAft>
                <a:spcPts val="1200"/>
              </a:spcAft>
              <a:buFont typeface="Arial"/>
              <a:buChar char="•"/>
            </a:pPr>
            <a:r>
              <a:rPr lang="en-US" sz="2999">
                <a:solidFill>
                  <a:srgbClr val="2D3456"/>
                </a:solidFill>
                <a:latin typeface="Roboto"/>
              </a:rPr>
              <a:t>Monitoring tools</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53243" y="1143000"/>
            <a:ext cx="14230350" cy="1384995"/>
          </a:xfrm>
          <a:prstGeom prst="rect">
            <a:avLst/>
          </a:prstGeom>
        </p:spPr>
        <p:txBody>
          <a:bodyPr wrap="square" lIns="0" tIns="0" rIns="0" bIns="0" rtlCol="0" anchor="t">
            <a:spAutoFit/>
          </a:bodyPr>
          <a:lstStyle/>
          <a:p>
            <a:pPr>
              <a:lnSpc>
                <a:spcPts val="10800"/>
              </a:lnSpc>
            </a:pPr>
            <a:r>
              <a:rPr lang="en-US" sz="9000">
                <a:solidFill>
                  <a:srgbClr val="2D3456"/>
                </a:solidFill>
                <a:latin typeface="Gagalin"/>
              </a:rPr>
              <a:t>Policies and Procedures</a:t>
            </a:r>
          </a:p>
        </p:txBody>
      </p:sp>
      <p:grpSp>
        <p:nvGrpSpPr>
          <p:cNvPr id="26" name="Group 25">
            <a:extLst>
              <a:ext uri="{FF2B5EF4-FFF2-40B4-BE49-F238E27FC236}">
                <a16:creationId xmlns:a16="http://schemas.microsoft.com/office/drawing/2014/main" id="{23241D8E-93C0-D361-A0C2-DA7267400A47}"/>
              </a:ext>
            </a:extLst>
          </p:cNvPr>
          <p:cNvGrpSpPr/>
          <p:nvPr/>
        </p:nvGrpSpPr>
        <p:grpSpPr>
          <a:xfrm>
            <a:off x="10369458" y="3588199"/>
            <a:ext cx="4681114" cy="1749092"/>
            <a:chOff x="9291772" y="3326942"/>
            <a:chExt cx="4681114" cy="1749092"/>
          </a:xfrm>
        </p:grpSpPr>
        <p:grpSp>
          <p:nvGrpSpPr>
            <p:cNvPr id="5" name="Group 5"/>
            <p:cNvGrpSpPr/>
            <p:nvPr/>
          </p:nvGrpSpPr>
          <p:grpSpPr>
            <a:xfrm>
              <a:off x="9291772" y="3326942"/>
              <a:ext cx="4681114" cy="1749092"/>
              <a:chOff x="0" y="0"/>
              <a:chExt cx="1925686" cy="553440"/>
            </a:xfrm>
          </p:grpSpPr>
          <p:sp>
            <p:nvSpPr>
              <p:cNvPr id="6" name="Freeform 6"/>
              <p:cNvSpPr/>
              <p:nvPr/>
            </p:nvSpPr>
            <p:spPr>
              <a:xfrm>
                <a:off x="0" y="0"/>
                <a:ext cx="1925686" cy="553440"/>
              </a:xfrm>
              <a:custGeom>
                <a:avLst/>
                <a:gdLst/>
                <a:ahLst/>
                <a:cxnLst/>
                <a:rect l="l" t="t" r="r" b="b"/>
                <a:pathLst>
                  <a:path w="1925686" h="553440">
                    <a:moveTo>
                      <a:pt x="84347" y="0"/>
                    </a:moveTo>
                    <a:lnTo>
                      <a:pt x="1841339" y="0"/>
                    </a:lnTo>
                    <a:cubicBezTo>
                      <a:pt x="1863709" y="0"/>
                      <a:pt x="1885163" y="8887"/>
                      <a:pt x="1900981" y="24705"/>
                    </a:cubicBezTo>
                    <a:cubicBezTo>
                      <a:pt x="1916799" y="40523"/>
                      <a:pt x="1925686" y="61977"/>
                      <a:pt x="1925686" y="84347"/>
                    </a:cubicBezTo>
                    <a:lnTo>
                      <a:pt x="1925686" y="469093"/>
                    </a:lnTo>
                    <a:cubicBezTo>
                      <a:pt x="1925686" y="491463"/>
                      <a:pt x="1916799" y="512917"/>
                      <a:pt x="1900981" y="528735"/>
                    </a:cubicBezTo>
                    <a:cubicBezTo>
                      <a:pt x="1885163" y="544553"/>
                      <a:pt x="1863709" y="553440"/>
                      <a:pt x="1841339" y="553440"/>
                    </a:cubicBezTo>
                    <a:lnTo>
                      <a:pt x="84347" y="553440"/>
                    </a:lnTo>
                    <a:cubicBezTo>
                      <a:pt x="37763" y="553440"/>
                      <a:pt x="0" y="515676"/>
                      <a:pt x="0" y="469093"/>
                    </a:cubicBezTo>
                    <a:lnTo>
                      <a:pt x="0" y="84347"/>
                    </a:lnTo>
                    <a:cubicBezTo>
                      <a:pt x="0" y="37763"/>
                      <a:pt x="37763" y="0"/>
                      <a:pt x="84347" y="0"/>
                    </a:cubicBezTo>
                    <a:close/>
                  </a:path>
                </a:pathLst>
              </a:custGeom>
              <a:solidFill>
                <a:srgbClr val="2D3456"/>
              </a:solidFill>
              <a:ln w="123825">
                <a:solidFill>
                  <a:srgbClr val="C85103"/>
                </a:solidFill>
              </a:ln>
            </p:spPr>
            <p:txBody>
              <a:bodyPr/>
              <a:lstStyle/>
              <a:p>
                <a:endParaRPr lang="en-US"/>
              </a:p>
            </p:txBody>
          </p:sp>
          <p:sp>
            <p:nvSpPr>
              <p:cNvPr id="7" name="TextBox 7"/>
              <p:cNvSpPr txBox="1"/>
              <p:nvPr/>
            </p:nvSpPr>
            <p:spPr>
              <a:xfrm>
                <a:off x="0" y="9525"/>
                <a:ext cx="812800" cy="803275"/>
              </a:xfrm>
              <a:prstGeom prst="rect">
                <a:avLst/>
              </a:prstGeom>
            </p:spPr>
            <p:txBody>
              <a:bodyPr lIns="46040" tIns="46040" rIns="46040" bIns="46040" rtlCol="0" anchor="ctr"/>
              <a:lstStyle/>
              <a:p>
                <a:pPr algn="ctr">
                  <a:lnSpc>
                    <a:spcPts val="1585"/>
                  </a:lnSpc>
                </a:pPr>
                <a:endParaRPr/>
              </a:p>
            </p:txBody>
          </p:sp>
        </p:grpSp>
        <p:sp>
          <p:nvSpPr>
            <p:cNvPr id="8" name="TextBox 8">
              <a:hlinkClick r:id="rId4"/>
            </p:cNvPr>
            <p:cNvSpPr txBox="1"/>
            <p:nvPr/>
          </p:nvSpPr>
          <p:spPr>
            <a:xfrm>
              <a:off x="9930777" y="3629216"/>
              <a:ext cx="3403104" cy="1144544"/>
            </a:xfrm>
            <a:prstGeom prst="rect">
              <a:avLst/>
            </a:prstGeom>
          </p:spPr>
          <p:txBody>
            <a:bodyPr lIns="0" tIns="0" rIns="0" bIns="0" rtlCol="0" anchor="t">
              <a:spAutoFit/>
            </a:bodyPr>
            <a:lstStyle/>
            <a:p>
              <a:pPr algn="ctr">
                <a:lnSpc>
                  <a:spcPts val="4550"/>
                </a:lnSpc>
                <a:spcBef>
                  <a:spcPct val="0"/>
                </a:spcBef>
              </a:pPr>
              <a:r>
                <a:rPr lang="en-US" sz="3500">
                  <a:solidFill>
                    <a:schemeClr val="bg1"/>
                  </a:solidFill>
                  <a:latin typeface="Roboto Bold"/>
                  <a:hlinkClick r:id="rId4">
                    <a:extLst>
                      <a:ext uri="{A12FA001-AC4F-418D-AE19-62706E023703}">
                        <ahyp:hlinkClr xmlns:ahyp="http://schemas.microsoft.com/office/drawing/2018/hyperlinkcolor" val="tx"/>
                      </a:ext>
                    </a:extLst>
                  </a:hlinkClick>
                </a:rPr>
                <a:t>Academic Integrity Report</a:t>
              </a:r>
            </a:p>
          </p:txBody>
        </p:sp>
      </p:grpSp>
      <p:grpSp>
        <p:nvGrpSpPr>
          <p:cNvPr id="25" name="Group 24">
            <a:extLst>
              <a:ext uri="{FF2B5EF4-FFF2-40B4-BE49-F238E27FC236}">
                <a16:creationId xmlns:a16="http://schemas.microsoft.com/office/drawing/2014/main" id="{D8DC46CA-6EE5-9764-5F73-53AD857EDAF8}"/>
              </a:ext>
            </a:extLst>
          </p:cNvPr>
          <p:cNvGrpSpPr/>
          <p:nvPr/>
        </p:nvGrpSpPr>
        <p:grpSpPr>
          <a:xfrm>
            <a:off x="2994708" y="3588199"/>
            <a:ext cx="4845728" cy="1749092"/>
            <a:chOff x="1917022" y="3326942"/>
            <a:chExt cx="4845728" cy="1749092"/>
          </a:xfrm>
        </p:grpSpPr>
        <p:grpSp>
          <p:nvGrpSpPr>
            <p:cNvPr id="11" name="Group 11"/>
            <p:cNvGrpSpPr/>
            <p:nvPr/>
          </p:nvGrpSpPr>
          <p:grpSpPr>
            <a:xfrm>
              <a:off x="1917022" y="3326942"/>
              <a:ext cx="4845728" cy="1749092"/>
              <a:chOff x="0" y="0"/>
              <a:chExt cx="1925686" cy="553440"/>
            </a:xfrm>
          </p:grpSpPr>
          <p:sp>
            <p:nvSpPr>
              <p:cNvPr id="12" name="Freeform 12"/>
              <p:cNvSpPr/>
              <p:nvPr/>
            </p:nvSpPr>
            <p:spPr>
              <a:xfrm>
                <a:off x="0" y="0"/>
                <a:ext cx="1925686" cy="553440"/>
              </a:xfrm>
              <a:custGeom>
                <a:avLst/>
                <a:gdLst/>
                <a:ahLst/>
                <a:cxnLst/>
                <a:rect l="l" t="t" r="r" b="b"/>
                <a:pathLst>
                  <a:path w="1925686" h="553440">
                    <a:moveTo>
                      <a:pt x="84347" y="0"/>
                    </a:moveTo>
                    <a:lnTo>
                      <a:pt x="1841339" y="0"/>
                    </a:lnTo>
                    <a:cubicBezTo>
                      <a:pt x="1863709" y="0"/>
                      <a:pt x="1885163" y="8887"/>
                      <a:pt x="1900981" y="24705"/>
                    </a:cubicBezTo>
                    <a:cubicBezTo>
                      <a:pt x="1916799" y="40523"/>
                      <a:pt x="1925686" y="61977"/>
                      <a:pt x="1925686" y="84347"/>
                    </a:cubicBezTo>
                    <a:lnTo>
                      <a:pt x="1925686" y="469093"/>
                    </a:lnTo>
                    <a:cubicBezTo>
                      <a:pt x="1925686" y="491463"/>
                      <a:pt x="1916799" y="512917"/>
                      <a:pt x="1900981" y="528735"/>
                    </a:cubicBezTo>
                    <a:cubicBezTo>
                      <a:pt x="1885163" y="544553"/>
                      <a:pt x="1863709" y="553440"/>
                      <a:pt x="1841339" y="553440"/>
                    </a:cubicBezTo>
                    <a:lnTo>
                      <a:pt x="84347" y="553440"/>
                    </a:lnTo>
                    <a:cubicBezTo>
                      <a:pt x="37763" y="553440"/>
                      <a:pt x="0" y="515676"/>
                      <a:pt x="0" y="469093"/>
                    </a:cubicBezTo>
                    <a:lnTo>
                      <a:pt x="0" y="84347"/>
                    </a:lnTo>
                    <a:cubicBezTo>
                      <a:pt x="0" y="37763"/>
                      <a:pt x="37763" y="0"/>
                      <a:pt x="84347" y="0"/>
                    </a:cubicBezTo>
                    <a:close/>
                  </a:path>
                </a:pathLst>
              </a:custGeom>
              <a:solidFill>
                <a:srgbClr val="2D3456"/>
              </a:solidFill>
              <a:ln w="123825">
                <a:solidFill>
                  <a:srgbClr val="C85103"/>
                </a:solidFill>
              </a:ln>
            </p:spPr>
            <p:txBody>
              <a:bodyPr/>
              <a:lstStyle/>
              <a:p>
                <a:endParaRPr lang="en-US"/>
              </a:p>
            </p:txBody>
          </p:sp>
          <p:sp>
            <p:nvSpPr>
              <p:cNvPr id="13" name="TextBox 13"/>
              <p:cNvSpPr txBox="1"/>
              <p:nvPr/>
            </p:nvSpPr>
            <p:spPr>
              <a:xfrm>
                <a:off x="0" y="9525"/>
                <a:ext cx="812800" cy="803275"/>
              </a:xfrm>
              <a:prstGeom prst="rect">
                <a:avLst/>
              </a:prstGeom>
            </p:spPr>
            <p:txBody>
              <a:bodyPr lIns="46040" tIns="46040" rIns="46040" bIns="46040" rtlCol="0" anchor="ctr"/>
              <a:lstStyle/>
              <a:p>
                <a:pPr algn="ctr">
                  <a:lnSpc>
                    <a:spcPts val="1585"/>
                  </a:lnSpc>
                </a:pPr>
                <a:endParaRPr/>
              </a:p>
            </p:txBody>
          </p:sp>
        </p:grpSp>
        <p:sp>
          <p:nvSpPr>
            <p:cNvPr id="14" name="TextBox 14">
              <a:hlinkClick r:id="rId5"/>
            </p:cNvPr>
            <p:cNvSpPr txBox="1"/>
            <p:nvPr/>
          </p:nvSpPr>
          <p:spPr>
            <a:xfrm>
              <a:off x="2556027" y="3629216"/>
              <a:ext cx="3403104" cy="1144544"/>
            </a:xfrm>
            <a:prstGeom prst="rect">
              <a:avLst/>
            </a:prstGeom>
          </p:spPr>
          <p:txBody>
            <a:bodyPr lIns="0" tIns="0" rIns="0" bIns="0" rtlCol="0" anchor="t">
              <a:spAutoFit/>
            </a:bodyPr>
            <a:lstStyle/>
            <a:p>
              <a:pPr algn="ctr">
                <a:lnSpc>
                  <a:spcPts val="4550"/>
                </a:lnSpc>
                <a:spcBef>
                  <a:spcPct val="0"/>
                </a:spcBef>
              </a:pPr>
              <a:r>
                <a:rPr lang="en-US" sz="3500">
                  <a:solidFill>
                    <a:schemeClr val="bg1"/>
                  </a:solidFill>
                  <a:latin typeface="Roboto Bold"/>
                  <a:hlinkClick r:id="rId6">
                    <a:extLst>
                      <a:ext uri="{A12FA001-AC4F-418D-AE19-62706E023703}">
                        <ahyp:hlinkClr xmlns:ahyp="http://schemas.microsoft.com/office/drawing/2018/hyperlinkcolor" val="tx"/>
                      </a:ext>
                    </a:extLst>
                  </a:hlinkClick>
                </a:rPr>
                <a:t>ACADEMIC POLICY #A-24</a:t>
              </a:r>
            </a:p>
          </p:txBody>
        </p:sp>
      </p:grpSp>
      <p:sp>
        <p:nvSpPr>
          <p:cNvPr id="21" name="Freeform 21"/>
          <p:cNvSpPr/>
          <p:nvPr/>
        </p:nvSpPr>
        <p:spPr>
          <a:xfrm>
            <a:off x="13972886" y="8581613"/>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a:off x="-2901681" y="-3874508"/>
            <a:ext cx="5388198" cy="5266963"/>
          </a:xfrm>
          <a:custGeom>
            <a:avLst/>
            <a:gdLst/>
            <a:ahLst/>
            <a:cxnLst/>
            <a:rect l="l" t="t" r="r" b="b"/>
            <a:pathLst>
              <a:path w="5388198" h="5266963">
                <a:moveTo>
                  <a:pt x="0" y="0"/>
                </a:moveTo>
                <a:lnTo>
                  <a:pt x="5388198" y="0"/>
                </a:lnTo>
                <a:lnTo>
                  <a:pt x="5388198" y="5266963"/>
                </a:lnTo>
                <a:lnTo>
                  <a:pt x="0" y="52669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23"/>
          <p:cNvSpPr/>
          <p:nvPr/>
        </p:nvSpPr>
        <p:spPr>
          <a:xfrm rot="1288178">
            <a:off x="15176927" y="858629"/>
            <a:ext cx="1980294" cy="1350201"/>
          </a:xfrm>
          <a:custGeom>
            <a:avLst/>
            <a:gdLst/>
            <a:ahLst/>
            <a:cxnLst/>
            <a:rect l="l" t="t" r="r" b="b"/>
            <a:pathLst>
              <a:path w="1980294" h="1350201">
                <a:moveTo>
                  <a:pt x="0" y="0"/>
                </a:moveTo>
                <a:lnTo>
                  <a:pt x="1980294" y="0"/>
                </a:lnTo>
                <a:lnTo>
                  <a:pt x="1980294" y="1350200"/>
                </a:lnTo>
                <a:lnTo>
                  <a:pt x="0" y="13502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4" name="Freeform 24"/>
          <p:cNvSpPr/>
          <p:nvPr/>
        </p:nvSpPr>
        <p:spPr>
          <a:xfrm>
            <a:off x="1226963" y="8205115"/>
            <a:ext cx="2111722" cy="1470527"/>
          </a:xfrm>
          <a:custGeom>
            <a:avLst/>
            <a:gdLst/>
            <a:ahLst/>
            <a:cxnLst/>
            <a:rect l="l" t="t" r="r" b="b"/>
            <a:pathLst>
              <a:path w="2111722" h="1470527">
                <a:moveTo>
                  <a:pt x="0" y="0"/>
                </a:moveTo>
                <a:lnTo>
                  <a:pt x="2111722" y="0"/>
                </a:lnTo>
                <a:lnTo>
                  <a:pt x="2111722" y="1470527"/>
                </a:lnTo>
                <a:lnTo>
                  <a:pt x="0" y="14705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1704E419-01C0-BB06-557B-7FF185437FB6}"/>
              </a:ext>
            </a:extLst>
          </p:cNvPr>
          <p:cNvSpPr txBox="1"/>
          <p:nvPr/>
        </p:nvSpPr>
        <p:spPr>
          <a:xfrm>
            <a:off x="7333179" y="6408505"/>
            <a:ext cx="101842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latin typeface="Gagalin"/>
                <a:cs typeface="Calibri"/>
                <a:hlinkClick r:id="rId15"/>
              </a:rPr>
              <a:t>Remediation?</a:t>
            </a:r>
            <a:endParaRPr lang="en-US">
              <a:hlinkClick r:id="rId15"/>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2DA9563AD9324EA61F6B0D07343D90" ma:contentTypeVersion="3" ma:contentTypeDescription="Create a new document." ma:contentTypeScope="" ma:versionID="ed3e8b7967f5b1fe25d4a75180ab329d">
  <xsd:schema xmlns:xsd="http://www.w3.org/2001/XMLSchema" xmlns:xs="http://www.w3.org/2001/XMLSchema" xmlns:p="http://schemas.microsoft.com/office/2006/metadata/properties" xmlns:ns2="2a148e1d-f551-409d-af0f-ebd6a3faf057" targetNamespace="http://schemas.microsoft.com/office/2006/metadata/properties" ma:root="true" ma:fieldsID="a5aed952c30f13efae8f3ffe2865d59e" ns2:_="">
    <xsd:import namespace="2a148e1d-f551-409d-af0f-ebd6a3faf057"/>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148e1d-f551-409d-af0f-ebd6a3faf0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F2E11C-820D-418C-8CCC-944D4B17B2F2}">
  <ds:schemaRefs>
    <ds:schemaRef ds:uri="2a148e1d-f551-409d-af0f-ebd6a3faf0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A136B14-7799-4AFB-9A6A-DC8CF4E42137}">
  <ds:schemaRefs>
    <ds:schemaRef ds:uri="2a148e1d-f551-409d-af0f-ebd6a3faf0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F377E7A-937A-4429-AAA6-5688C7FB39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16</Slides>
  <Notes>10</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Orange and Blue Scrap Book School Newsletter Presentation</dc:title>
  <dc:creator>Janna Duval</dc:creator>
  <cp:revision>9</cp:revision>
  <dcterms:created xsi:type="dcterms:W3CDTF">2006-08-16T00:00:00Z</dcterms:created>
  <dcterms:modified xsi:type="dcterms:W3CDTF">2023-09-08T13:20:47Z</dcterms:modified>
  <dc:identifier>DAFrs1peLlk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EDC1FA4D-F2C4-42CA-BE6F-6A59B5FDB725</vt:lpwstr>
  </property>
  <property fmtid="{D5CDD505-2E9C-101B-9397-08002B2CF9AE}" pid="3" name="ArticulatePath">
    <vt:lpwstr>Copy of Orange and Blue Scrap Book School Newsletter Presentation</vt:lpwstr>
  </property>
  <property fmtid="{D5CDD505-2E9C-101B-9397-08002B2CF9AE}" pid="4" name="ContentTypeId">
    <vt:lpwstr>0x010100232DA9563AD9324EA61F6B0D07343D90</vt:lpwstr>
  </property>
</Properties>
</file>